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2" Type="http://schemas.openxmlformats.org/officeDocument/2006/relationships/image" Target="../media/image-3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2" Type="http://schemas.openxmlformats.org/officeDocument/2006/relationships/image" Target="../media/image-4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2" Type="http://schemas.openxmlformats.org/officeDocument/2006/relationships/image" Target="../media/image-5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2" Type="http://schemas.openxmlformats.org/officeDocument/2006/relationships/image" Target="../media/image-6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2" Type="http://schemas.openxmlformats.org/officeDocument/2006/relationships/image" Target="../media/image-7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28749528/pexels-photo-28749528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Evolution: A Journey Through Time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Discovering Our Past and Present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Essence of Evolution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Mechanisms of Evolution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Pioneers of Evolutionary Science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Genetics and Evolution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Conclusion: A Continuous Journey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28920407/pexels-photo-28920407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Essence of Evolution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Change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Evolution is a continuous journey that tells us how life has transformed over billions of years.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species is a product of countless adaptations, driven by natural selection and environmental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journey reflects innovation, resilience, and the fight for survival through complex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single-celled organisms to complex mammals, evolution shapes biodiversity in awe-inspiring ways.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9702338/pexels-photo-9702338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Mechanisms of Evolution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Driving Forces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Natural selection is the process through which organisms better adapted to their environment tend to survive and reproduce.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Genetic drift introduces random changes, influencing populations in unpredictable 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 flow enables the exchange of genetic material, enhancing variation within species.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mechanisms collectively drive speciation, creating the incredible diversity of life on Earth.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8474463/pexels-photo-847446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Pioneers of Evolutionary Science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Inspiring Figures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Charles Darwin's theory of natural selection revolutionized our understanding of life's complexity.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Gregor Mendel laid the groundwork for genetics, illuminating heredity and variation.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these pioneers established foundational principles still influential today.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Their remarkable contributions inspire ongoing exploration in evolutionary biology.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5765230/pexels-photo-15765230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Genetics and Evolution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DNA Connection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Genetics provides insights into how traits are passed down through generations, impacting evolution.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DNA sequencing allows scientists to trace lineage and understand evolutionary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study of genomes fuels discoveries about ancient species and their adaptations.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Genetics intertwines with evolution, unraveling the mysteries of life's intricate tapestry.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2671074/pexels-photo-2671074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Conclusion: A Continuous Journey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story of evolution is not complete; it's an ongoing narrative filled with discoveries.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we learn more about our past, we gain insights that can shape our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evolution as a journey inspires curiosity and a deeper appreciation for life's diversity.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exploring this captivating topic with us!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2024-10-16T14:42:00Z</dcterms:created>
  <dcterms:modified xsi:type="dcterms:W3CDTF">2024-10-16T14:42:00Z</dcterms:modified>
</cp:coreProperties>
</file>