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8-1.jpeg"/><Relationship Id="rId2" Type="http://schemas.openxmlformats.org/officeDocument/2006/relationships/image" Target="../media/image-1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9-1.jpeg"/><Relationship Id="rId2" Type="http://schemas.openxmlformats.org/officeDocument/2006/relationships/image" Target="../media/image-1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0-1.jpeg"/><Relationship Id="rId2" Type="http://schemas.openxmlformats.org/officeDocument/2006/relationships/image" Target="../media/image-2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1-1.jpeg"/><Relationship Id="rId2" Type="http://schemas.openxmlformats.org/officeDocument/2006/relationships/image" Target="../media/image-2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2-1.jpeg"/><Relationship Id="rId2" Type="http://schemas.openxmlformats.org/officeDocument/2006/relationships/image" Target="../media/image-2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218009/pexels-photo-521800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Bekia’s Horizons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Innovation &amp; Eco-Entertainment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90430/pexels-photo-69904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WRECK LAB |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Wreck Lab?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Guilt-Free: 100% of debris recycled immediately.
Rewards: Earn Bekia points redeemable for cash or groceries.
Safe &amp; Private: Secure environment with safety gear and clean-energy aesthetic.
Tiered Booking: Customizable sessions like 'Finals Fury'.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213609/pexels-photo-721360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WRECK LAB | OBJECTIVES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Strategic Goals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Engage Gen Z &amp; Millennials — shifting Bekia’s brand to a bold lifestyle identity.
150k EGP Revenue in 3 months.
1.5 Tons of E-Waste Diverted.
50 Participants during Launch Phase.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63684/pexels-photo-756368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STRATEGY | MARKETING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Humor &amp; Storytelling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Tone: Playful, lighthearted, energetic — making smashing electronics shareable.
Slogan: Bekia... Unleash your potential right | بيكيا طلع طاقتك صح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Story Example: 'The Day Tarek Snapped' — a student finds relief by smashing e-waste and recycling responsibly.
Quote: “Stress: Deleted. Waste: Recycled.”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52372/pexels-photo-755237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MEDIA | CHANNELS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Reaching the Audience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Radio: Nogoum FM &amp; 9090 (Rush hour)
Social Media: TikTok &amp; Instagram Reels (viral clips)
Influencers: Comedy &amp; Lifestyle creators (Ali Hustler, Sara Abu-elkhair)
Offline: Billboards, Mall &amp; University booths.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481278/pexels-photo-748127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SOCIAL MEDIA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 Strategy Overview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Instagram: Reels (smashing sessions, BTS, testimonials), Stories (polls, Q&amp;A).
TikTok: Fast-paced viral clips with trending sounds.
Facebook: Videos, user-generated content, themed promotions.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Frequency: 3–4 posts/week | Timing: Peak engagement hours.
Tone: Lighthearted, authentic, and stress-relieving.
Example caption: 'Deadlines hit hard? Smash responsibly at Bekia Wreck Lab.'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60102/pexels-photo-806010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OUTDOOR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Billboards &amp; Booth Activations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Digital Screens: The Waterway, Garden 8, Galleria 40, Arkan Plaza.
Highway Billboards: 6th of October Bridge, Ring Road (CFC).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University Booths: AUC, BUE, GUC, Ain Shams, Cairo Univ (10AM–3PM).
Mall Booths: Mall of Egypt, CFC, Mall of Arabia (4PM–10PM).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Focus: Eye-catching visuals + QR code to book instantly.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19976/pexels-photo-691997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RADIO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Nogoum FM / 9090 Ad Script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📞 [SFX: Annoying ringtone]
🎙️ (Lina, shouting): يوووه! أحمد تاني؟ أنا جبت آخري من الزن ده!
🎶 [Upbeat music cuts the ringtone]
(Dina): ماترديش.. افتحي بيكيا واحجزي Rage Room فوراً!
🎧 [Click + Laugh]
(Lina): حجزت ودفعت أونلاين.. هقوله ييجي نتفاهم هناك!
🎵 (Outro): بيكيا.. طلع طاقتك صح!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482004/pexels-photo-748200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STORYBOARD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‘The Day Tarek Snapped’ (In a Good Way)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Scene 1: Tarek stressed in finals week.
Scene 2: Scrolls TikTok – sees Bekia Wreck Lab video.
Scene 3: Books session on the app.
Scene 4: Smashes e-waste in protective gear.
Scene 5: Team recycles debris. He smiles, relieved.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Tagline: “Stress: Deleted. Waste: Recycled.” | بيكيا طلع طاقتك صح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412246/pexels-photo-54122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VIDEO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Campaign Commercial Concept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Concept: Fast-cut montage of real emotions — stress to relief.
Scenes: Deadlines, traffic, arguments — cut to smashing sessions.
Tone: Energetic, cinematic, and humorous.
CTA: 'Book now. Smash safe. Recycle right.'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End Frame: Bekia logo + Slogan in English &amp; Arabic.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90363/pexels-photo-84903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TECH | APP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Seamless Digital Experience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Fast Booking: Browse packages &amp; book instantly.
Payment: InstaPay, Vodafone Cash.
Gamification: Track mood &amp; unlock achievements.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BEKIA'S HORIZONS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CONCEPT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IMPACT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OBJECTIVES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AUDIENCE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SECTION BREAK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WRECK LAB | FEATURES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WRECK LAB | OBJECTIVES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STRATEGY | MARKETING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MEDIA | CHANNELS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SOCIAL MEDIA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OUTDOOR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398026/pexels-photo-293980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APP | SCREENSHOTS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UI/UX Showcase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Placeholder for App Interface visuals — highlight clean energy aesthetic and intuitive design.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3168603/pexels-photo-1316860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LOYALTY | BONUS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Elite Membership — Active Recycler Status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Benefits:
• 2x Reward Points
• Priority Pickup Service
• Exclusive Partner Discounts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5161569/pexels-photo-3516156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Bekia... More Than Just Recycling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بيكيا.. أكتر من إعادة التدوير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Join us in transforming waste into value.
Thank You!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RADIO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STORYBOARD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ASSETS | VIDEO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TECH | APP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APP | SCREENSHOTS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LOYALTY | BONUS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92684/pexels-photo-769268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BEKIA'S HORIZONS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 INNOVATION &amp; ECO-ENTERTAINMENT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Team:
Rahma Gaafar (202200443)
Rahma Atef (202300011)
Maritia Samer (202200293)
Youssef Almohamedy (202201268)
Sara Elfiki (202200313)
Noor Alsakkaf (202001450)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827857/pexels-photo-78278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CONCEPT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Women Through Waste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Turning difficult-to-recycle materials (like textile scraps and packaging) into fashionable goods such as tote bags and accessories.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Mechanism: Bekia provides raw materials and the platform; local artisans provide the craftsmanship — completing a circular economy loop.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20114/pexels-photo-69201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IMPACT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Dual Impact Strategy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Economic: Providing flexible work-from-home income for local women, fostering financial independence.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Heritage: Reviving traditional crafts like sewing and weaving using recycled materials.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Role Shift: Transforming women from passive waste consumers into active value creators.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90443/pexels-photo-69904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OBJECTIVES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 Targets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300k EGP Revenue (6 months, 40% margin)
10 Tons Diverted Waste (9 months)
50 Artisans Trained (6 months)
4.5/5 Customer Satisfaction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933257/pexels-photo-339332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UPCYCLED | AUDIENCE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Who We Serve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Producers: Homemakers seeking flexible income, skilled in traditional crafts.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Buyers: Urban Gen Z &amp; Millennials who value ethical consumption and storytelling.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Slogan: TURN WASTE INTO WORTH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691530/pexels-photo-56915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SECTION BREAK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BEKIA WRECK LAB — Unleash Your Stress Responsibly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بيكيا طلع طاقتك صح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2025-12-12T13:29:12Z</dcterms:created>
  <dcterms:modified xsi:type="dcterms:W3CDTF">2025-12-12T13:29:12Z</dcterms:modified>
</cp:coreProperties>
</file>