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Electromagnetic Waves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the Invisible Forces Shaping Our World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Educational Insights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Educational institutions are integrating electromagnetic wave studies into science and technology curricula.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Interactive tools and simulations help students understand complex electromagnetic wave concepts.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Electromagnetic waves offer numerous research opportunities in fields like physics, engineering, and medicine.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Public lectures and workshops on electromagnetic waves increase community engagement and knowledge.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wealth of online resources is available for self-paced learning about electromagnetic waves.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Prospects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advancements in technology will continue to leverage electromagnetic waves for innovative solutions.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Electromagnetic waves play a crucial role in space exploration, enabling communication and data transmission.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Harnessing electromagnetic waves for sustainable development is a growing focus in environmental and energy sectors.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International collaboration is essential for advancing electromagnetic wave research and applications.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future of electromagnetic waves holds endless possibilities for technological and scientific breakthroughs.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Conclusion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We've explored the fundamental aspects and diverse applications of electromagnetic waves.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Electromagnetic waves have a profound impact on society, shaping communication, healthcare, and technology.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study of electromagnetic waves continues to evolve, offering new insights and opportunities.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Electromagnetic waves inspire innovation across various fields, driving progress and discovery.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Embrace the potential of electromagnetic waves to create a brighter, more connected future.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Electromagnetic Waves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Electromagnetic Spectrum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Applications in Communication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Medical Applications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Environmental Impact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Technological Innovations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Safety and Regulations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Educational Insights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Prospects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Conclusion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Electromagnetic Waves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Electromagnetic waves are invisible forms of energy that travel through space, playing a vital role in various technologies and natural phenomena.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discovery of electromagnetic waves dates back to the 19th century, revolutionizing our understanding of physics and communication.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From radio to microwaves, electromagnetic waves are integral to modern technology, impacting communication, healthcare, and more.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Electromagnetic waves have distinct properties such as wavelength, frequency, and speed, which define their behavior and applications.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Electromagnetic waves exhibit both wave-like and particle-like properties, a fundamental concept in quantum physics.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Electromagnetic Spectrum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electromagnetic spectrum encompasses all types of electromagnetic radiation, from radio waves to gamma rays.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Radio waves are the longest in the spectrum, used extensively in communication technologies like radio and television.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Microwaves are used in cooking and communication, known for their ability to penetrate clouds, rain, and smoke.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Infrared radiation is primarily associated with heat and is used in various applications, including remote controls and thermal imaging.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Visible light is the only part of the spectrum visible to the human eye, essential for vision and photography.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Applications in Communication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Electromagnetic waves are crucial for transmitting television and radio signals across vast distances.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Mobile phones rely on electromagnetic waves to send and receive signals, enabling wireless communication.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Satellites use electromagnetic waves to transmit data, facilitating global communication and navigation.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Wi-Fi and other wireless technologies use electromagnetic waves to provide internet access without physical cables.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Fiber optic technology uses light waves to transmit data at high speeds over long distances.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Medical Applications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X-rays are a form of electromagnetic radiation used to view the inside of the body, crucial for diagnosing medical conditions.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Magnetic Resonance Imaging (MRI) uses radio waves and magnetic fields to create detailed images of organs and tissues.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Radiation therapy uses high-energy electromagnetic waves to treat cancer by damaging the DNA of cancerous cells.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Infrared thermography detects heat patterns and blood flow in body tissues, useful in various diagnostic procedures.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Laser surgery uses focused light beams to perform precise surgical procedures, minimizing damage to surrounding tissues.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Environmental Impact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proliferation of electromagnetic devices raises concerns about potential environmental and health impacts.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Electromagnetic waves can affect animal navigation and behavior, raising ecological concerns.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Governments and organizations establish standards to limit exposure to electromagnetic radiation and protect public health.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Electromagnetic waves are harnessed in renewable energy technologies, such as solar panels and wind turbines.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Electromagnetic waves are used in climate monitoring systems to track weather patterns and environmental changes.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Technological Innovations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5G technology uses higher frequency electromagnetic waves to provide faster and more reliable mobile internet connections.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Wireless charging technology uses electromagnetic fields to transfer energy between devices without physical connectors.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Smart grids use electromagnetic waves to enhance the efficiency and reliability of electricity distribution.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Augmented reality technology uses electromagnetic waves to overlay digital information onto the real world.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Quantum computing explores the use of electromagnetic waves in processing information at unprecedented speeds.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Safety and Regulations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There are ongoing studies on the potential health effects of prolonged exposure to electromagnetic waves.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International guidelines exist to ensure the safe use of electromagnetic technologies and limit exposure.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Organizations like the FCC and WHO regulate and monitor the use of electromagnetic waves to protect public health.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Raising public awareness about electromagnetic wave safety is crucial for informed decision-making.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 technology evolves, new challenges in electromagnetic wave safety and regulation will continue to emerge.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2025-07-07T02:11:57Z</dcterms:created>
  <dcterms:modified xsi:type="dcterms:W3CDTF">2025-07-07T02:11:57Z</dcterms:modified>
</cp:coreProperties>
</file>