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Existence: Philosophy Unveiled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Journey Through the Depths of 'borliq falasafasi'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'borliq falasafasi'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Principles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on Thought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Contemporary Relevance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'borliq falasafasi'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'borliq falasafasi' examines the fundamental nature of existence. It questions what it means for something to be, exploring essence and reality.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core idea explores what constitutes reality. This involves investigating the relationship between our perceptions and the true nature of things.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involves exploring the nature of reality, existence, space, time, and causality. It is a search for ultimate principles of the universe.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provides a lens through which to analyze various aspects of reality. The lens helps in understanding our place in the cosmos and our existence.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challenges our assumptions about existence. It promotes deeper reflection on what it means to be conscious and living in the universe.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Principles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principle acknowledges that things exist independent of our perception. The existence stands as a foundation of all philosophical thoughts.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entity has a unique identity that distinguishes it from others. The identity remains constant and defines its individual nature.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Events are interconnected through cause and effect relationships. It shapes our understanding of change and interconnectedness in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change acknowledges that the world is in constant flux. It explores the nature of time and transition in entities.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Elements are interconnected, forming a coherent whole. The interconnections reveal the interdependence of various parts.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on Thought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shapes ethical considerations by providing a foundational understanding of human existence. The understanding of existence shapes our moral compass.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provides a framework for understanding the natural world. The framework shapes scientific inquiry and discovery about the universe.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inspires creative expression by exploring themes of existence and reality. Artistic creations often mirror and explore profound philosophical themes.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explores the nature of divinity and spirituality. Religious beliefs and practices are often deeply connected to fundamental philosophical ideas.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affects social structures and values. Philosophical principles often shape social norms, laws, and governance systems.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Contemporary Relevance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the modern world, individuals grapple with existential questions such as identity and purpose. Philosophical insights can provide guidance and perspective.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technology advances, society faces new ethical dilemmas. Ethical dilemmas require careful philosophical analysis and consideration.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issues prompt questions about our relationship with nature and the world. These questions prompt philosophical exploration of our moral responsibilities.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justice movements raise questions about equality. These questions demand deep philosophical insight to promote fair society.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Philosophical considerations are crucial for understanding its implications. It demands thoughtful consideration to ensure ethical and responsible innovations.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thanks for your kind attention. It has been a privilege to share these insights with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would like to acknowledge the contributions of various sources and individuals. This presentation builds upon a rich legacy of knowledge and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topic further. Philosophy is a lifelong journey of discovery and insight.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sparked your curiosity and encouraged deeper thought. Engaging with philosophical ideas is essential for intellectual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 on this philosophical journey. We wish you all the best in your future explorations.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2025-12-03T05:16:33Z</dcterms:created>
  <dcterms:modified xsi:type="dcterms:W3CDTF">2025-12-03T05:16:33Z</dcterms:modified>
</cp:coreProperties>
</file>