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Domains of Artificial Intelligence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Data, Computer Vision, and Natural Language Processing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AI Domains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Data Domain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Computer Vision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Natural Language Processing (NLP)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Conclusion: The Impact of AI Domains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AI Domains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Artificial Intelligence (AI) refers to the simulation of human intelligence in machines that are programmed to think and learn.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is divided into three main domains that enhance its capabilities: Data, Computer Vision, and Natural Language Processing.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is transforming industries with applications like smart assistants, self-driving cars, and emergency response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AI continues to evolve, its integration into various sectors will improve user experiences and operational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these domains is crucial for anyone looking to explore the future of technology.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Data Domain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Data Domain involves collecting and analyzing various types of data to derive meaningful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can be audio, video, text, or big data, each serving different analytical purposes.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voice recognition to decision-making systems, data analysis is at the core of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Big data allows for predictions and trends that can significantly impact business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scientists play a vital role in interpreting data and driving AI innovations.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Computer Vision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Computer Vision is a field that enables machines to analyze and interpret visual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algorithms, machines can recognize patterns and make predictions based on visual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Used in facial recognition, autonomous vehicles, and medical imaging, computer vision is revolutionizing industries.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advancements, challenges like image quality and environmental factors remain.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technology advances, the accuracy and applications of computer vision will continue to expand.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Natural Language Processing (NLP)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Natural Language Processing enables machines to understand and generate human language.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Techniques like natural language understanding and generation are essential for effective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chatbots to translation services, NLP is enhancing user interactions with technology.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context and nuances in language remains a significant challenge.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NLP evolves, it will lead to more intuitive and human-like interactions with machines.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Conclusion: The Impact of AI Domains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three domains of AI—Data, Computer Vision, and NLP—are interconnected and essential for advancements.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Knowledge of these domains is crucial for future innovators and technologists.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AI revolution and explore the endless possibilities it offers.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learning about AI to stay ahead in this rapidly evolving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with others interested in AI to share insights and ideas.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2024-12-11T15:33:45Z</dcterms:created>
  <dcterms:modified xsi:type="dcterms:W3CDTF">2024-12-11T15:33:45Z</dcterms:modified>
</cp:coreProperties>
</file>