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Enchanting Northeast: A Journey Through India's Hidden Gem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the cultural richness, natural beauty, and untold stories of Northeast India.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Tripura: The Land of Temples and Palaces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Visit Udaipur, home to the Tripura Sundari Temple, one of the 51 Shakti Peethas and a significant Hindu pilgrimage site.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Neermahal Palace, a stunning palace built in the middle of Rudrasagar Lake, showcasing a blend of Hindu and Mughal architectural styles.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Discover Unakoti, an ancient rock-cut sculpture site featuring intricate carvings of Hindu deities.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Visit the Tribal Museum in Agartala to learn about the diverse tribal cultures of Tripura.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Enjoy panoramic views from Jampui Hills, known for its orange orchards and pleasant climate.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Sikkim: The Himalayan Kingdom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Gangtok, the capital city of Sikkim, known for its scenic beauty, monasteries, and vibrant culture.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Visit Tsomgo Lake, a high-altitude glacial lake surrounded by snow-capped mountains and alpine scenery.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Cross Nathula Pass, a mountain pass on the Indo-China border, offering stunning views of the Himalayas.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Rumtek Monastery, one of the largest and most important monasteries in Sikkim, a center of Tibetan Buddhism.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Khangchendzonga National Park, a UNESCO World Heritage Site, home to diverse flora and fauna, including the snow leopard and red panda.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gratitude for your time and attention during this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explore Northeast India further and discover its hidden gems.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inspired you to experience the magic and beauty of Northeast India.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 us all contribute to preserving the natural and cultural heritage of this incredible region.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 to travel responsibly and respectfully, supporting local communities and sustainable tourism practices.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Tapestry of Wonders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Assam: The Land of the Red River and Blue Hills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Meghalaya: The Abode of the Clouds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Arunachal Pradesh: The Land of the Dawn-Lit Mountains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Manipur: The Jewel of India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Nagaland: The Land of Festivals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Mizoram: The Land of the Highlanders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Tripura: The Land of Temples and Palaces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Sikkim: The Himalayan Kingdom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Tapestry of Wonders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Northeast India comprises eight states: Arunachal Pradesh, Assam, Manipur, Meghalaya, Mizoram, Nagaland, Tripura, and Sikkim, each with distinct identities.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region boasts exceptional biodiversity, home to rare flora and fauna, including the one-horned rhinoceros and clouded leopard.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Numerous tribes and communities call Northeast India home, each contributing to a rich mosaic of traditions, languages, and customs.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Experience pristine landscapes, from snow-capped mountains and lush valleys to cascading waterfalls and dense forests.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eco-tourism initiatives and sustainable practices that preserve the region's natural and cultural heritage.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Assam: The Land of the Red River and Blue Hills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world's largest river island, a hub of Vaishnavite culture and breathtaking natural beauty, is slowly disappearing due to erosion.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UNESCO World Heritage Site, home to the largest population of one-horned rhinoceroses and a diverse range of other wildlife.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Witness the sprawling tea gardens that carpet the landscape, producing some of the finest tea in the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significant Hindu pilgrimage site, dedicated to the goddess Kamakhya, known for its unique tantric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Celebrate the vibrant Bihu festival, a harvest festival that showcases Assamese culture through music, dance, and traditional cuisine.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Meghalaya: The Abode of the Clouds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Marvel at the unique living root bridges, crafted by the Khasi and Jaintia tribes over centuries, using the roots of Ficus elastica trees.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Visit the wettest places on Earth, experiencing torrential rainfall and lush green landscapes shrouded in mist.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Witness the breathtaking Nohkalikai Falls, one of the tallest plunge waterfalls in India, cascading from a height of over 1,100 feet.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Mawlynnong, renowned as Asia's cleanest village, showcasing community-based tourism and sustainable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Venture into the mysterious caves of Meghalaya, exploring intricate cave systems and underground wonders.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Arunachal Pradesh: The Land of the Dawn-Lit Mountains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Visit Tawang Monastery, one of the largest Buddhist monasteries in India and a significant center of Tibetan Buddhism.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Cross the Sela Pass, a high-altitude mountain pass offering stunning views of snow-capped peaks and pristine lakes.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Visit Bumla Pass, the Indo-China border crossing and experience the beauty of the mountain range in the state.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Immerse yourself in the rich tribal culture of Arunachal Pradesh, interacting with various tribes and experiencing their unique traditions.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Namdapha National Park, a biodiversity hotspot home to rare and endangered species, including the clouded leopard and red panda.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Manipur: The Jewel of India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Loktak Lake, the largest freshwater lake in Northeast India, famous for its phumdis (floating islands) and Sangai deer.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Visit Ima Keithel, the world's only market run entirely by women, a symbol of female empowerment and economic independence.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Witness the graceful Manipuri dance, a classical dance form known for its delicate movements and vibrant costumes.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Kangla Fort, a historical site that served as the ancient capital of Manipur and a symbol of Manipuri royalty.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Discover the Shirui Lily, a rare and endemic flower found only in the Shirui Kashong Peak of Manipur.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Nagaland: The Land of Festivals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Attend the Hornbill Festival, a week-long cultural extravaganza showcasing Nagaland's diverse tribal cultures through music, dance, and crafts.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Visit traditional Naga villages, interacting with local communities and learning about their customs, beliefs, and way of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Trek through the scenic Dzukou Valley, known for its rolling hills, lush meadows, and seasonal flowers.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Visit the Kohima War Cemetery, a memorial dedicated to the soldiers who fought in the Battle of Kohima during World War II.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Nagaland's rich tradition of textiles and handicrafts, known for their intricate designs and vibrant colors.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Mizoram: The Land of the Highlanders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Climb Phawngpui, Mizoram's highest peak, offering panoramic views of the surrounding hills and valleys.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Visit Reiek Heritage Village, a living museum showcasing traditional Mizo life and culture.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Dampa Tiger Reserve, home to a variety of wildlife, including tigers, leopards, and clouded leopards.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Celebrate Chapchar Kut, a spring festival celebrated with traditional music, dance, and feasting.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Witness the Cheraw dance, also known as the bamboo dance, a traditional Mizo dance performed with bamboo poles.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2025-07-19T12:22:33Z</dcterms:created>
  <dcterms:modified xsi:type="dcterms:W3CDTF">2025-07-19T12:22:33Z</dcterms:modified>
</cp:coreProperties>
</file>