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925263/pexels-photo-925263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925263/pexels-photo-92526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 Unknown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Journey into New Frontiers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Call to Adventure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Navigating New Territories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Power of Curiosity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Resilience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Journey Continues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826672/pexels-photo-3382667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Call to Adventure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Embracing the Unknown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Embarking on a journey begins with a single step into the unknown, filled with excitement and anticipation.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Every adventure comes with its own set of challenges that test our resolve and determination.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Through challenges, we learn and grow, gaining new insights and perspectives.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journey offers rewards, both tangible and intangible, enriching our lives in unexpected ways.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127869/pexels-photo-212786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Navigating New Territories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Charting the Course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a roadmap helps in navigating through uncharted territories with confidence.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Identifying and overcoming obstacles is crucial for a successful journey.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Being adaptable allows us to adjust to changing circumstances and environments.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Acknowledging achievements along the way keeps the spirit high and motivates further exploration.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769412/pexels-photo-3376941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Power of Curiosity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Fuel for Exploration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Curiosity drives us to ask questions and seek answers beyond the obvious.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pursuit of knowledge opens doors to new possibilities and discoveries.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Thinking outside the box leads to innovative solutions and breakthroughs.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curiosity can inspire others to embark on their own journeys of exploration.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768888/pexels-photo-3376888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Resilience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Strength in Adversity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Failure is a stepping stone to success, teaching us valuable lessons along the way.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Staying persistent in the face of adversity builds resilience and character.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Setbacks provide opportunities to learn and improve, strengthening our resolve.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Success is sweeter when achieved through perseverance and hard work.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474491/pexels-photo-847449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Journey Continues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Endless Possibilities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Every journey opens up new horizons, inviting us to explore further.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is a lifelong journey that never truly ends.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Sharing our experiences enriches others and builds a community of explorers.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holds endless possibilities for those willing to explore.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2025-09-09T14:12:01Z</dcterms:created>
  <dcterms:modified xsi:type="dcterms:W3CDTF">2025-09-09T14:12:01Z</dcterms:modified>
</cp:coreProperties>
</file>