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Web: A Visual Journey Through Browsers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the Power and Evolution of Web Browsers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Troubleshooting Common Issues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 browser cache and cookies to resolve slow loading times. This removes stored data and forces browsers to load the newest versions of websites.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Disable problematic extensions to resolve conflicts or performance issues. If issues disappear, re-enable extensions one by one to find the cause.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Reset the browser to its default settings to fix persistent issues. This can resolve problems by clearing all customizations and settings.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your browser is up to date with the latest version to fix bugs and enhance security. Updated browsers often include performance improvements.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that the Internet connection is working correctly. Check the Wi-Fi connection and router to fix any network issues that affect connectivity.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Browsing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Expect browsers to support VR/AR technologies, opening up immersive web experiences. Envision new ways to interact with and engage with web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Browsers may incorporate AI to enhance security and personalization. AI could provide intelligent recommendations, filter content, and adapt to user behavior.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Browsers will likely offer advanced privacy tools to protect user data. With advanced tracking protection to ensure user information is safeguarded.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Ongoing optimization efforts will result in faster browsing speeds. Improvements in code and hardware help the web loads and runs more seamlessly.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Browsers might play a role in supporting a decentralized web. This promotes more freedom and resists censorship by distributing data across networks.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explore the world of web browsers with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provided valuable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if you have any further questions.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 exploring the web and discovering its endless possibilities.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you liked our presentation.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Web at Your Fingertips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Anatomy of a Browser Window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Rendering Engine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Security Measures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Extensions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Mobile Browsing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Browser Settings Deep Dive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Troubleshooting Common Issues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Browsing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Web at Your Fingertips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Web browsers serve as your window to the internet, connecting you to a vast world of information and experiences. They are the key to accessing all the web offers.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present information in a visual format, interpreting code into images, text, and interactive elements we can easily understand and use on every device.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User experience is the top priority. Browsers emphasize ease of use and intuitive design so that everyone can navigate the web without extensive technical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Browsers interpret the code of websites, bringing the elements to life in a way we can see and interact with. This translation is fundamental to the web.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Web browsers are constantly evolving to keep up with the latest web technologies. This evolution results in faster browsing and enhanced features with each update.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Anatomy of a Browser Window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address bar is where you type in the website address. It also displays the current URL, letting you know where you are on the web at all times.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Back, forward, and refresh buttons are your controls for moving through your browsing history. These help in revisiting previous pages.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Tabs let you open multiple webpages in one browser window. This allows you to multitask and keep multiple sites open simultaneously, keeping things organized.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viewport displays the actual website content. This is where all text, images, and interactive elements appear, providing the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Access browser settings, history, downloads, and extensions via the menu. Personalize and customize your experience for smooth browsing.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Rendering Engine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rendering engine reads HTML code and creates a structural map. This forms the foundation on which the content of the web is built for proper structuring.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CSS styles the visual appearance of the website. It applies colors, fonts, and layout, defining the visual presentation on display.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JavaScript adds interactivity and dynamic behavior to websites. This can range from animations to form submissions and enhances user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engine calculates the position and size of each element. This ensures everything is positioned correctly on the screen, contributing to smooth design.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Finally, the engine paints the styled content onto the screen. It shows the final rendered version of the website to the user, showing the combination of all elements.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Security Measures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HTTPS encrypts data transmitted between your browser and the website. This helps to protect sensitive information from eavesdropping. Always check for the padlock icon.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Browsers warn you about suspicious websites. They block access to known phishing sites that attempt to steal personal information. You must exercise caution.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Browsers can detect and block malicious downloads. They help prevent malware from infecting your computer by scanning downloads and preventing installation.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Control cookies, tracking, and location sharing in browser settings. This can improve privacy and limit the information shared with websites you are visiting.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your browser updated for the latest security patches. Regular updates will fix the newest security vulnerabilities, keeping you better protected online.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Extensions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Block intrusive ads to improve browsing speed and reduce distractions. These extensions stop advertisements from loading and help focus on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Safely store and generate strong passwords, keeping your accounts secure. Fill passwords automatically for easy logins to many sites.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Extensions can help with note-taking, task management, and language translation. They integrate directly with your browser for instant accessibility.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Customize the browser's appearance and behavior to suit your needs. Enhance visual and functional experiences by modifying default settings.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Install extensions only from trusted sources to avoid security risks. Evaluate permissions carefully and uninstall unused ones to protect your privacy.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Mobile Browsing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Mobile browsers are designed for touch input, with simplified interfaces and responsive designs. Easier and more accessible for handheld device interaction.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Enable data saving features to reduce data consumption on mobile networks. These will compress images and limit background data usage to save bandwidth.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Sync bookmarks, history, and passwords across desktop and mobile. Maintain seamless browsing experience across all your devices, regardless of platform.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Save articles for offline reading to access content without an internet connection. Perfect for use when traveling or in areas with limited connectivity.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Mobile browsers offer security features like fraud protection to safeguard your data. These features help to protect personal information while using public Wi-Fi.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Browser Settings Deep Dive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your preferred homepage for quick access to your favorite sites when opening a new browser window. You can make it a blank page or specific web address.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your default search engine for seamless web searches. Different search engines give you different search results; choose which you prefer.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Manage cookies to control website tracking and personalize your browsing experience. Disable cookies for more privacy or allow for enhanced functionality.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Control website access to your camera, microphone, and location. Manage permissions to protect privacy and limit the information shared with websites.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 text size, colors, and zoom levels for optimal readability. Makes web browsing more comfortable, especially for those with visual impairments.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2025-05-04T08:51:59Z</dcterms:created>
  <dcterms:modified xsi:type="dcterms:W3CDTF">2025-05-04T08:51:59Z</dcterms:modified>
</cp:coreProperties>
</file>