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djgurnpwsdoqjscwqbsj.supabase.co/storage/v1/object/public/pdf_images/MagicSlides_images_17572633729194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3657600" cy="51435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114800" y="2314575"/>
            <a:ext cx="45720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Exponents Unleashed
</a:t>
            </a:r>
            <a:pPr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Mastering Mathematical Power in Real-World Applications</a:t>
            </a:r>
            <a:endParaRPr lang="en-US" sz="3200" dirty="0"/>
          </a:p>
        </p:txBody>
      </p:sp>
      <p:sp>
        <p:nvSpPr>
          <p:cNvPr id="5" name="Text 2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/>
                </a:solidFill>
              </a:rPr>
              <a:t>Photo by PDF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Exponent Basics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Exponent Notation Explained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Working with Exponents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Real-World Applications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Practice with Exponents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djgurnpwsdoqjscwqbsj.supabase.co/storage/v1/object/public/pdf_images/MagicSlides_images_17572633727282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Exponent Basics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Foundation of Mathematical Power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 exponent is a little number high and to the right of a regular or base number, indicating how many times the base is multiplied by itself.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 exponent tells how many times a number is multiplied by itself, serving as a compact way to represent repeated multiplication.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exponent shows the number of times the base number appears in multiplication, such as 3^4 = 3 x 3 x 3 x 3.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Exponents are read as 'base to the power,' with special terms like 'squared' for power 2 and 'cubed' for power 3.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djgurnpwsdoqjscwqbsj.supabase.co/storage/v1/object/public/pdf_images/MagicSlides_images_17572633727282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Exponent Notation Explained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Decoding Mathematical Language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Exponents are read as 'three to the fourth power,' 'three squared,' or 'three cubed' depending on the exponent value.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Common exponent readings include 3^2 as 'three squared,' 3^3 as 'three cubed,' and 6^7 as 'six to the seventh power.'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When given multiplication like 2 x 2 x 2, the exponent is 3, written as 2^3, showing three instances of the base number.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 expressions like 8 x 8 x 8 x 8 = 8^4, the base is 8 and the exponent is 4, representing four multiplications of 8.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djgurnpwsdoqjscwqbsj.supabase.co/storage/v1/object/public/pdf_images/MagicSlides_images_17572633727282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Working with Exponents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From Notation to Standard Form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To find standard form, multiply the base by itself the number of times indicated by the exponent, such as 3^4 = 3 x 3 x 3 x 3 = 81.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Exponents can be converted to standard form by performing the multiplication, like 4^2 = 16 and 2^3 = 8.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Standard form results from repeated multiplication, with 3^2 = 9 and 5^3 = 125 showing the relationship between exponents and their values.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how exponents translate to standard form reveals the power of mathematical notation in simplifying complex calculations.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djgurnpwsdoqjscwqbsj.supabase.co/storage/v1/object/public/pdf_images/MagicSlides_images_17572633727282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Real-World Applications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Exponents in Everyday Measurements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Exponents are used in area measurements to show feet are squared, with length x width = area, such as 30 ft x 15 ft = 450 ft².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Exponents represent volume measurements with centimeters cubed, using length x width x height = volume, like 10 cm x 10 cm x 20 cm = 2,000 cm³.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Area measurements are expressed with squared units, such as 40 feet squared = 40 ft² and 56 sq. inches = 56 in².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Volume measurements use cubed units, including 30 feet cubed = 30 ft³ and 26 cu. inches = 26 in³ for accurate spatial representation.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djgurnpwsdoqjscwqbsj.supabase.co/storage/v1/object/public/pdf_images/MagicSlides_images_17572633727282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Practice with Exponents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Applying Knowledge to Measurements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Convert area measurements to exponent notation: 40 feet squared = 40 ft², 56 sq. inches = 56 in², and 38 m. squared = 38 m².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Transform volume measurements to exponent form: 30 feet cubed = 30 ft³, 26 cu. inches = 26 in³, and 44 m. cubed = 44 m³.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how squared and cubed units represent area and volume helps in interpreting real-world measurements and calculations.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Exponent notation provides precise mathematical representation of measurements, ensuring accuracy in scientific and engineering applications.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2025-09-07T16:46:35Z</dcterms:created>
  <dcterms:modified xsi:type="dcterms:W3CDTF">2025-09-07T16:46:35Z</dcterms:modified>
</cp:coreProperties>
</file>