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Extracurriculars: Boon or Bane?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their impact on college students' lives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Benefits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Drawbacks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the Balance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Weighing Pros and Cons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Benefits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Extracurricular activities offer events like clubs that build practical skills, helping students gain confidence and prepare for future careers in a supportive college setting.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Through group events in extracurriculars, students form lasting friendships and networks, fostering a sense of belonging and community within the college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Activities include events where students lead teams or projects, teaching responsibility and decision-making that enriches their overall college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Participating in various extracurricular events encourages self-discovery and hobbies, allowing students to explore interests that contribute to a well-rounded college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Events from extracurriculars provide breaks from studies, helping students maintain motivation and achieve better focus in their academic pursuits during college.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Examining the Drawbacks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Extracurricular events often demand extra hours, leading to conflicts with studies and causing stress that can overwhelm students in their college routine.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Jumping into too many activity events might result in burnout, where students neglect health and priorities, affecting their performance in college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Some extracurricular events divert focus from core academics, potentially lowering grades as students juggle multiple commitments in the college setting.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Participating in competitive events can create high expectations, leading to anxiety and self-doubt among students navigating their college experiences.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Extracurricular activities require resources like fees or travel for events, which might burden students financially and limit their college opportunities.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Finding the Balance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Extracurricular events should be selected based on personal interests, ensuring they complement studies and promote a healthy balance in college days.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Students can schedule events around academics, preventing overload and allowing time for rest, which supports long-term success in college pursuits.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Advisors help evaluate activity events, guiding students to make informed decisions that align with their goals and enhance their college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Tracking the impact of extracurricular events on daily life helps students adjust involvement, turning potential banes into boons during college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integrating events thoughtfully, students achieve overall development, blending the boons and avoiding banes in their dynamic college journey.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Weighing Pros and Cons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Extracurricular activities generally serve as a boon by enriching experiences through engaging events that build character and opportunities in college.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Yet, these events can act as a bane if not managed, leading to disruptions that hinder progress and well-being among college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student's view on activities varies, with some thriving from the boons while others face banes depending on their college circumstances.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debate highlights how extracurricular events shape futures, emphasizing the need for balance to maximize benefits in a student's college path.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Ultimately, understanding both sides of activities empowers students to choose wisely, turning college experiences into meaningful and positive ones.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exploring this topic on extracurricular activities and their effects; your interest helps spark meaningful discussions in college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the time you dedicated to this presentation, hoping it provides insights into balancing activities as a boon in your student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joining us; reflect on how these activities might shape your journey, and consider sharing your thoughts with peers at college.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heartfelt thank you for attending; may this discussion on activities guide you towards positive choices and growth throughout your college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once more for your participation; let's continue fostering awareness about extracurriculars as potential boons in the student experience.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2025-11-19T13:38:45Z</dcterms:created>
  <dcterms:modified xsi:type="dcterms:W3CDTF">2025-11-19T13:38:45Z</dcterms:modified>
</cp:coreProperties>
</file>