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5486155/pexels-photo-5486155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486155/pexels-photo-548615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Factors Shaping Organization Choices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elements influencing business structure decisions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Unveiling Key Influences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Core Elements Explored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Influences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Making Informed Picks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592691/pexels-photo-659269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Unveiling Key Influences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core elements of organization selection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Factors affecting choice of form of organisation guide decisions by highlighting essential considerations that shape business setups and operations.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factors play a part in determining the right form, as they connect directly to how organisations are structured and managed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factors affecting choice of form of organisation helps in evaluating options that align with specific needs and goals of a business.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factors serve as a foundation for exploring organisation forms, ensuring choices are thoughtful and based on key influences involved.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779828/pexels-photo-377982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Core Elements Explored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Diving deeper into what drives organisation choices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Factors affecting choice of form of organisation act as drivers that influence the selection process in building a solid business foundation.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factors create pathways for choosing forms, by addressing aspects that impact how organisations function and evolve over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Connecting factors to organisation choices shows how they interlink with overall strategies and daily operations in a meaningful way.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factors highlight aspects affecting choice of form of organisation, making the decision process clearer and more structured for users.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731326/pexels-photo-773132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Influences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Practical insights into organisation selection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Factors affecting choice of form of organisation provide guiding principles that help in navigating the complexities of business formation.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factors ensure balanced choices by weighing elements that affect how an organisation is set up and operates successfully.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Viewing factors affecting choice of form of organisation offers strategic insights into aligning structures with long-term business aims.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factors serve as building blocks for organisation choices, explaining how they form the backbone of effective business decisions.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816596/pexels-photo-681659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Making Informed Picks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Wrapping up the key takeaways on factors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Factors affecting choice of form of organisation encourage informed picks by outlining critical elements that define business paths.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factors have lasting impacts on how organisations are chosen, as they shape the ongoing structure and adaptability of businesses.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Summarizing factors affecting choice of form of organisation reveals their role in creating stable and efficient business frameworks.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factors promote reflective choices in organisation forms, ensuring decisions are rooted in the core influences presented.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563579/pexels-photo-756357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Gratitude for your engagement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exploring factors affecting choice of form of organisation; your interest helps in sharing valuable insights on business decisions.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appreciate your time spent on this presentation about factors affecting choice of form of organisation and its key elements.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being part of this discussion on factors affecting choice of form of organisation; it means a lot to connect on this topic.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sincere thanks for attending this overview of factors affecting choice of form of organisation; we value your participation greatly.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2025-09-07T13:03:18Z</dcterms:created>
  <dcterms:modified xsi:type="dcterms:W3CDTF">2025-09-07T13:03:18Z</dcterms:modified>
</cp:coreProperties>
</file>