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Family Gathering Blueprint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Planning the Perfect Celebration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Welcome to Our Celebration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Serve up Variety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Cheers to Good Health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Make Activity Part of the Fun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Rethink Dessert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Welcome to Our Celebration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aim to create a warm, joyful gathering filled with delicious food, meaningful activities, and cherished memories with loved ones.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presentation outlines our comprehensive plan for a family celebration that balances indulgence with health-conscious choices.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celebration is built on four key pillars: diverse menu options, healthy beverage choices, engaging activities, and creative desserts.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Every aspect of our gathering is designed to bring family and friends closer together through shared experiences and quality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Let's explore how we'll transform this vision into reality through thoughtful planning and execution of each celebration element.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Serve up Variety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menu features a traditional turkey centerpiece, complemented by savory ham to satisfy different preferences and ensure everyone finds something enjoyable.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We'll prepare creamy yams and classic dressing with rich gravy, providing comforting flavors that pair perfectly with our main protein offerings.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vibrant green bean casserole adds nutritional balance and a delightful crunch to our meal, appealing to those seeking lighter fare.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diverse menu ensures variety while maintaining traditional favorites, creating a dining experience that caters to different tastes and dietary preferences.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dish will be thoughtfully presented to enhance the visual appeal of our gathering, making the meal as beautiful as it is delicious.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Cheers to Good Health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We'll encourage family hydration by offering water with fresh fruit and bottled water prominently before and after our main meal.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Sugary beverages like sweet tea will be available only during mealtime, then promptly stored away to support healthier choices throughout the day.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Water infused with fresh fruit adds natural flavor and visual appeal, making hydration more appealing and enjoyable for all guests.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thoughtful selection includes both healthy options and occasional treats, ensuring everyone finds something satisfying while promoting overall wellness.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limiting sugary drinks to specific times and emphasizing water, we create an environment that supports both enjoyment and healthy habits.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Make Activity Part of the Fun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We'll begin our celebration with Phase 10, a strategic card game that brings everyone together and sparks friendly competition and laughter.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Fast-paced, one-minute challenges will keep energy high and create memorable moments as family members cheer each other on during exciting competitions.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game selection ensures participation from all ages and abilities, creating an environment where everyone feels welcome and engaged in the fun.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activities encourage collaboration and strengthen family bonds through shared challenges and the joy of collective achievement.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interactive moments become the highlight of our gathering, creating stories and connections that will be remembered long after the celebration ends.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Rethink Dessert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We'll break from traditional dessert norms by offering creative, visually appealing treats that surprise and delight our guests with unexpected flavors and presentations.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Desserts will be artfully arranged to create a stunning centerpiece that invites conversation and admiration before the first bite is even taken.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dessert selection will feature unique combinations that challenge conventional expectations while maintaining the comforting familiarity guests love.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Desserts may include DIY components or shareable formats that encourage family interaction and make the sweet course an engaging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creative desserts will provide the perfect conclusion to our celebration, leaving guests with sweet memories and a desire for future gatherings.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2025-11-18T16:51:01Z</dcterms:created>
  <dcterms:modified xsi:type="dcterms:W3CDTF">2025-11-18T16:51:01Z</dcterms:modified>
</cp:coreProperties>
</file>