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pNFxMDbnL._UF1000,1000_QL80_.jpg" TargetMode="External"/><Relationship Id="rId1" Type="http://schemas.openxmlformats.org/officeDocument/2006/relationships/image" Target="../media/Slide-1-image-1.png"/><Relationship Id="rId2" Type="http://schemas.openxmlformats.org/officeDocument/2006/relationships/image" Target="../media/image-1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4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4.png"/><Relationship Id="rId11" Type="http://schemas.openxmlformats.org/officeDocument/2006/relationships/image" Target="../media/image-2-2.png"/><Relationship Id="rId12" Type="http://schemas.openxmlformats.org/officeDocument/2006/relationships/image" Target="../media/image-2-3.png"/><Relationship Id="rId13" Type="http://schemas.openxmlformats.org/officeDocument/2006/relationships/image" Target="../media/image-2-4.png"/><Relationship Id="rId14" Type="http://schemas.openxmlformats.org/officeDocument/2006/relationships/image" Target="../media/image-2-2.png"/><Relationship Id="rId15" Type="http://schemas.openxmlformats.org/officeDocument/2006/relationships/image" Target="../media/image-2-3.png"/><Relationship Id="rId16" Type="http://schemas.openxmlformats.org/officeDocument/2006/relationships/image" Target="../media/image-2-4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hyperlink" Target="https://brigidine.qld.edu.au/wp-content/uploads/Uniform-and-Presentation-Reminders-212x300.jpg" TargetMode="External"/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s://m.media-amazon.com/images/I/81wF9YFpygL._UF1000,1000_QL80_.jpg" TargetMode="External"/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acampusdivided.umn.edu/wp-content/uploads/2017/09/5.1-U-of-M-Protest-1941-753x1024.jpg" TargetMode="External"/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image" Target="../media/image-5-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hyperlink" Target="https://www.upeducators.com/wp-content/uploads/2023/12/Why-Social-Media-Marketing-is-an-Essential-Skill-for-Teachers-492x1024.jpg" TargetMode="External"/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hyperlink" Target="https://c8.alamy.com/comp/2K3GP4W/helping-out-a-classmate-two-students-helping-each-other-in-a-varsity-classroom-2K3GP4W.jpg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image" Target="../media/image-7-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9735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Farzi Degree? Ab Nahi! CollegeTips to the Rescue!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08610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Exposing College Scams and Empowering Students</a:t>
            </a:r>
            <a:endParaRPr lang="en-US" sz="1300" dirty="0"/>
          </a:p>
        </p:txBody>
      </p:sp>
      <p:pic>
        <p:nvPicPr>
          <p:cNvPr id="4" name="Image 0" descr="https://m.media-amazon.com/images/I/81pNFxMDbnL._UF1000,1000_QL80_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257175"/>
            <a:ext cx="3108960" cy="46291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52160" y="43719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Farzi Reality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CollegeTips' Slap!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Join the Fight!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Reaching the Masses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Farzi Reality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Students are lured by deceptive claims, such as guaranteed 100% placement and free laptops, only to find themselves trapped in education scam.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Many fake colleges use false placement assurances as bait, deceiving students and their families for monetary gain and damage careers.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Hidden fees, inflated costs, and unexpected charges contribute to financial exploitation, making quality education inaccessible and injustice.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This problem represents a concerning trend, impacting students across Tier 2/3 cities and metros, and warrants immediate attention.</a:t>
            </a:r>
            <a:endParaRPr lang="en-US" sz="1000" dirty="0"/>
          </a:p>
        </p:txBody>
      </p:sp>
      <p:pic>
        <p:nvPicPr>
          <p:cNvPr id="11" name="Image 4" descr="https://brigidine.qld.edu.au/wp-content/uploads/Uniform-and-Presentation-Reminders-212x300.jp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CollegeTips' Slap!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CollegeTips is committed to exposing and combating farzi colleges, providing students with the resources and knowledge to make informed decisions.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aim to uncover the truth by gathering and sharing experiences of students who have fallen victim to these scams, to spread awareness.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Through awareness campaigns, CollegeTips empowers students to recognize red flags and avoid traps associated with fake universities.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Our main goal is to prevent future students from falling prey to deceptive practices, with resources for proper college selection.</a:t>
            </a:r>
            <a:endParaRPr lang="en-US" sz="1000" dirty="0"/>
          </a:p>
        </p:txBody>
      </p:sp>
      <p:pic>
        <p:nvPicPr>
          <p:cNvPr id="11" name="Image 4" descr="https://m.media-amazon.com/images/I/81wF9YFpygL._UF1000,1000_QL80_.jp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Join the Fight!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If you've been a victim of a farzi college, DM us your story. Your experience can help others avoid similar scams and hold institutions accountable.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 with our content by commenting 'Farzi' if you or someone you know has been scammed. This helps spread awareness on social media platforms.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Share our posts and use hashtags like #FightAgainstFarzi, #CollegeTips, and #EducationScam to amplify our message and reach a wider audience.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Share valuable insights from CollegeTips through WhatsApp groups and comment sections of related advertisement to boost reach.</a:t>
            </a:r>
            <a:endParaRPr lang="en-US" sz="1000" dirty="0"/>
          </a:p>
        </p:txBody>
      </p:sp>
      <p:pic>
        <p:nvPicPr>
          <p:cNvPr id="11" name="Image 4" descr="https://acampusdivided.umn.edu/wp-content/uploads/2017/09/5.1-U-of-M-Protest-1941-753x1024.jp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Reaching the Masses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Our primary focus is on students aged 16–25 years, particularly in Tier 2/3 cities and metropolitan areas, to promote informed decision.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will utilize paid advertising with a budget of ₹1-2k, collaborate with meme pages, and conduct story polls to increase engagement and reach.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anticipate achieving 50k–200k Reel views and 5k+ shares through a combination of organic and paid strategies and maximize impact.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meme to convey social message and reach maximum students. It helps in grabbing attention and deliver the message effectively.</a:t>
            </a:r>
            <a:endParaRPr lang="en-US" sz="1000" dirty="0"/>
          </a:p>
        </p:txBody>
      </p:sp>
      <p:pic>
        <p:nvPicPr>
          <p:cNvPr id="11" name="Image 4" descr="https://www.upeducators.com/wp-content/uploads/2023/12/Why-Social-Media-Marketing-is-an-Essential-Skill-for-Teachers-492x1024.jp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joining CollegeTips in the fight against farzi colleges. Your support and participation are invaluable in protecting students.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 to be aware of potential scams and share your knowledge with others. Together, we can create a more transparent education system.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Sharing your experiences help in uncovering scams and spreading awareness so more students can stay safe from these traps.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Remember, CollegeTips is here to support you in your educational journey. Don't hesitate to reach out with any questions or concerns.</a:t>
            </a:r>
            <a:endParaRPr lang="en-US" sz="1000" dirty="0"/>
          </a:p>
        </p:txBody>
      </p:sp>
      <p:pic>
        <p:nvPicPr>
          <p:cNvPr id="11" name="Image 4" descr="https://c8.alamy.com/comp/2K3GP4W/helping-out-a-classmate-two-students-helping-each-other-in-a-varsity-classroom-2K3GP4W.jp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2025-07-01T14:09:13Z</dcterms:created>
  <dcterms:modified xsi:type="dcterms:W3CDTF">2025-07-01T14:09:13Z</dcterms:modified>
</cp:coreProperties>
</file>