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Fashion Forward: Mastering Apparel Marketing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Comprehensive Guide to Strategic Marketing in the Apparel Industry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Ahead of the Curve: Future Trends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data and technology to deliver personalized marketing messages and product recommendations to individual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augmented reality (AR) to enhance the shopping experience and allow customers to virtually try on clothes.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artificial intelligence (AI) to automate marketing tasks, personalize customer interactions, and improve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sustainable practices throughout your supply chain and marketing efforts to appeal to environmentally conscious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building a strong community around your brand by fostering engagement, creating valuable content, and supporting social causes.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Crisis Communication: Navigating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potential risks and vulnerabilities that could damage your brand's reputation.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 comprehensive crisis communication plan that outlines procedures for responding to various scenarios.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Communicate openly and honestly with stakeholders during a crisis to maintain trust and credibility.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social media channels for mentions of your brand and address negative comments or concerns promptly.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Analyze the effectiveness of your crisis response and identify areas for improvement in the future.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 taking the time to learn about apparel marketing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if you have any questions or would like to discuss further.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all the best in your apparel marketing endeavors.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 with us on social media to stay updated on the latest trends and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participation!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Apparel Arena: A Dynamic Landscape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Your Brand Identity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the Marketing Mix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Domination: Online Apparel Marketing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Retail Renaissance: In-Store Experiences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Data-Driven Decisions: Marketing Analytics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Partnerships: Collaborations &amp; Licensing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Ahead of the Curve: Future Trends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Crisis Communication: Navigating Challenges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Apparel Arena: A Dynamic Landscape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immense size and diverse segments of the global apparel market, highlighting key trends and growth areas.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Delve into consumer preferences, purchasing habits, and the factors that influence buying decisions in fashion.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Analyze the competitive landscape, identifying major players, emerging brands, and their marketing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Examine how technology, including e-commerce, social media, and data analytics, is transforming apparel marketing.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the growing importance of sustainability and ethical practices in apparel production and marketing.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Your Brand Identity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your unique selling proposition and target a specific audience segment with tailored marketing messages.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 captivating brand story that communicates your values, mission, and the emotional connection you offer.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consistent and memorable visual identity, including logo, color palette, and imagery, that reflects your brand personality.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a distinct brand voice that resonates with your target audience and differentiates you from competitors.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define and communicate your brand values, emphasizing ethical practices, sustainability, or other key principles.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the Marketing Mix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 product line that meets the needs and desires of your target audience, considering quality, design, and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a pricing strategy that balances profitability with competitiveness, considering factors such as cost, perceived value, and market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the right distribution channels, whether online, retail, or wholesale, to reach your target audience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a mix of promotional tools, including advertising, public relations, sales promotions, and direct marketing, to drive awareness and sales.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that all elements of the marketing mix are aligned and working together to create a cohesive and impactful brand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Domination: Online Apparel Marketing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Optimize your online store for user experience, mobile responsiveness, and seamless purchasing processes to drive conversions.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social media platforms to build brand awareness, engage with customers, and drive traffic to your online store.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 your website's visibility in search engine results pages (SERPs) to attract organic traffic and potential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 an email list and send targeted campaigns to nurture leads, promote products, and drive repeat purchases.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Collaborate with relevant influencers to reach new audiences and build credibility for your brand.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Retail Renaissance: In-Store Experiences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an appealing store environment that reflects your brand's aesthetic and enhances the shopping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visual merchandising techniques to showcase your products effectively and attract customers'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exceptional customer service and personalized assistance to build relationships and drive loyalty.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Host in-store events and activations to create excitement, attract new customers, and build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Seamlessly integrate your online and offline channels to create a consistent and omnichannel customer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Data-Driven Decisions: Marketing Analytics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the key performance indicators (KPIs) that are most relevant to your business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website traffic, user behavior, and conversion rates to understand how customers are interacting with your online store.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social media engagement, reach, and sentiment to measure the effectiveness of your social media campaigns.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Analyze sales data to identify trends, patterns, and opportunities for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 A/B tests to compare different marketing strategies and optimize your campaigns for maximum performance.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Partnerships: Collaborations &amp; Licensing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Partner with other brands to create limited-edition collections or co-branded marketing campaigns.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Collaborate with influencers to promote your products and reach new audiences.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License your brand name or designs to other companies to expand your product offerings and reach new markets.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Partner with retailers to distribute your products and increase brand visibility.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Partner with charitable organizations to support social causes and enhance your brand's reputation.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2025-05-10T10:03:54Z</dcterms:created>
  <dcterms:modified xsi:type="dcterms:W3CDTF">2025-05-10T10:03:54Z</dcterms:modified>
</cp:coreProperties>
</file>