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Fast Food: Hidden Costs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Unpacking the Impacts of Convenience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Fast Food Temptation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Health on the Line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Bad Habits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Impact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Informed Choices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Fast Food Temptation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Fast food is appealing due to its affordability and speed. However, it's crucial to recognize the significant problems associated with its consumption.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Cheap and quick, fast food’s accessibility makes it a common choice, especially for busy students. But this convenience comes at a price.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We'll explore the health, environmental, and habit-forming drawbacks of frequent fast food consumption. Knowledge is power!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is time to move beyond the immediate satisfaction and think about the long term effects of depending on fast food.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understanding these disadvantages, we can make informed choices that benefit our health and the planet. Every decision counts.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Health on the Line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Fast food often lacks essential vitamins and nutrients needed for a healthy body. It's more about empty calories than actual nourishment.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 levels of fat, sugar, and salt are commonly found in fast food. These contribute to various health problems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consumption can lead to weight gain, increasing the risk of obesity-related diseases. This is a serious concern for long-term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Heart problems can arise from the excessive intake of unhealthy fats. Maintaining a healthy heart is crucial for a long and active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sugar intake contributes to the risk of developing diabetes, a chronic condition affecting millions. Prevention is key!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Bad Habits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Fast food's appealing taste can easily lead to overconsumption and dependence. It is engineered to be addictive.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Reliance on fast food can discourage cooking healthy meals at home. This shift impacts overall dietary quality negatively.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convenience of fast food can make it difficult to resist, leading to a cycle of unhealthy eating. Awareness is the first step.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bad eating habits can be difficult to break, affecting health and well-being for years to come. Make conscious choices!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these patterns is crucial for adopting healthier and more sustainable eating habits. Small changes make a big difference.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Impact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Fast food restaurants generate significant amounts of plastic waste. Packaging like boxes, cups, and bags contribute to pollution.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waste harms ecosystems and wildlife, impacting the environment for generations. Every bit of waste adds up.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Producing cheap meat requires vast amounts of land and water. This puts a strain on natural resources and contributes to deforestation.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environmental impact of fast food raises concerns about the sustainability of our food systems. We need to rethink our choices.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Choosing sustainable alternatives and reducing waste can help minimize the environmental impact of our food choices. Be mindful!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Informed Choices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Fast food offers convenience, but its disadvantages are substantial and far-reaching. It is more than just a quick meal.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Prioritizing health by limiting fast food intake is essential for long-term well-being. Your body will thank you.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Being mindful of eating habits and making conscious choices can prevent the formation of unhealthy dependencies. Knowledge is your defense.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Reducing our environmental impact requires thoughtful consumption and sustainable practices. Every action makes a difference.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attention. We hope this presentation has provided valuable insights into the hidden costs of fast food.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2025-12-02T21:06:26Z</dcterms:created>
  <dcterms:modified xsi:type="dcterms:W3CDTF">2025-12-02T21:06:26Z</dcterms:modified>
</cp:coreProperties>
</file>