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4710231/pexels-photo-4710231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710231/pexels-photo-471023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Fiber Materials In Optical Fibers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Materials for Optical Communication Systems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679387/pexels-photo-867938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Non-Silica Glasses in Specialty Fibers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Advanced and Infrared Applications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Non-silica glasses, such as fluoride or chalcogenide glasses, are used in mid-infrared and specialized applications.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These glasses are employed for unique optical properties in specific scenarios.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They enable transmission in the mid-infrared spectrum.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Non-silica glasses expand the range of optical fiber uses.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Fiber Materials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Silica Glass as the Primary Material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Core and Cladding Structure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Doped Silica Materials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Plastic Optical Fibers (POF)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Quartz and Other Glass Materials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Rare-Earth Doped Fibers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Non-Silica Glasses in Specialty Fibers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497197/pexels-photo-449719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Fiber Materials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Overview of Optical Fibers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Optical fibers rely on specialized materials to transmit light efficiently over long distances.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choice of fiber material affects the fiber's transparency, durability, and performance.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these materials is crucial for designing effective optical communication systems.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Fiber materials are essential for the core functionality of optical fibers.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219191/pexels-photo-721919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Silica Glass as the Primary Material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Properties and Applications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Silica glass is the most commonly used material in optical fibers due to its excellent optical properties.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offers low attenuation and high transparency in the visible and infrared spectrum.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Its chemical stability makes it suitable for various environmental conditions.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Silica glass ensures reliable performance in optical communication.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710334/pexels-photo-471033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Core and Cladding Structure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Design of Optical Fibers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Optical fibers consist of a core made of silica glass surrounded by a cladding layer with a lower refractive index.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core guides light through total internal reflection, enabling efficient data transmission.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material properties of both core and cladding are critical for minimizing signal loss.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structure optimizes light transmission in fibers.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710334/pexels-photo-471033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Doped Silica Materials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Enhancing Fiber Performance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Doping silica with elements like Germanium or Phosphorus can alter its refractive index for better performance.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Doped silica cores enable the creation of single-mode and multi-mode fibers.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Precise control of doping levels improves the fiber's optical properties and signal quality.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Doping enhances overall fiber efficiency.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226875/pexels-photo-422687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Plastic Optical Fibers (POF)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Alternative Materials for Short-Distance Use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POF uses polymers like PMMA (Polymethyl methacrylate) as the core material.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They are more flexible and easier to handle but have higher attenuation compared to silica fibers.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POF is often used for short-distance communication and consumer applications.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POF offers practicality for specific uses despite higher loss.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791112/pexels-photo-779111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Quartz and Other Glass Materials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High-Performance Options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Quartz and other specialty glasses are used for high-performance or specialized optical fibers.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These materials can withstand higher temperatures and offer unique optical properties.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They are employed in sensing, laser delivery, and high-power applications.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These glasses provide enhanced durability for demanding environments.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639567/pexels-photo-363956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Rare-Earth Doped Fibers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Amplification in Optical Systems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Doping silica fibers with rare-earth ions like Erbium, Ytterbium, or Thulium enables amplification of light signals.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These doped fibers are essential components in fiber amplifiers and laser systems.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choice of doping material influences the wavelength and efficiency of amplification.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Doped fibers improve signal strength in communication.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2025-11-13T17:12:21Z</dcterms:created>
  <dcterms:modified xsi:type="dcterms:W3CDTF">2025-11-13T17:12:21Z</dcterms:modified>
</cp:coreProperties>
</file>