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Field Experimentation: Data-Driven Agriculture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Insights for Effective Crop Management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Experimentation Unveiled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Strategy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Partnered Applications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Insights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Experimentation Unveiled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Agricultural experimentation involves applied studies testing various practices or technologies. The goal is to produce reliable data for scientific and productive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Treatment effectiveness is understood through systematic data collection. This helps to inform technical recommendations applicable to real-world agricultural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Official evaluation of pesticides follows specific protocols outlined in technical norms like IN nº 36/2009 and 42/2011. This ensures accurate assessment.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process includes area selection, edaphoclimatic characterization, experimental design, and plot demarcation, minimizing errors and improving result reliability.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main aim is to validate herbicide application protocols, examining effectiveness against plants and selectivity for the crop, with both registered and developing products.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Strategy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Activities occurred at the company's experimental station and partner sugarcane farms. This offered diverse testing environments and practical field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 installation followed pre-established guidelines, from selecting test areas to final treatment evaluation. This standardized approach is vital.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Experiments used a randomized block design with four replications. This statistical approach reduces experimental variability for more reliable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 the experimental station, plots consisted of five sugarcane lines spaced 1.5 meters apart, with a 10-meter length, creating a controlled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weed biotypes were introduced to create a representative seed bank. This ensured homogenous area infestation based on defined research protocols.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Partnered Applications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partner areas, applications used tractor sprayers. The method mimicked standard agricultural practices and ensuring relevance.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Experiments followed set guidelines, ensuring consistency and accuracy. This allowed for meaningful comparisons and reliable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Systematic data gathering provided insights into herbicide performance. Data-driven decision-making improved the effectiveness of weed control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Validating herbicide application protocols in operational farms is essential. This step is vital for effective weed control and selectivity for the crop.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Experiments adapted to both controlled and operational environments. The practice ensured robust results that is applicable to various agricultural settings.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Insights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Images capture key steps in the experimentation process. This is the first step to documenting methodologies and observing treatment effects.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data from fields and experimental stations provides context. Images aid understanding and interpretation of the results obtained.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Photographic documentation enhances data interpretation. Visuals ensure transparency and aid in communicating research findings clearly.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Images serve as visual support for quantitative data collected. They give qualitative insights into the observed effects of different treatments.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Images are useful for showcasing the experimental setup. They are also good to demonstrate treatment effects to stakeholders and other researchers.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for your attention and engagement throughout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acknowledge the contributions of all individuals and organizations involved in the field experimentation efforts.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to our partner farms and experimental stations for providing access and resources for the experiment.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committed to continuing this research to improve agricultural practices. We also look forward to future collaborations.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support in advancing data-driven agriculture. Thank you for being part of our mission.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2025-10-09T16:43:28Z</dcterms:created>
  <dcterms:modified xsi:type="dcterms:W3CDTF">2025-10-09T16:43:28Z</dcterms:modified>
</cp:coreProperties>
</file>