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Food Preservation: A Culinary Time Capsule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the Secrets to Extend Shelf Life and Reduce Waste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Sustainability and Preservation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Food preservation reduces food waste. By extending shelf life, it minimizes the amount of food discarded, promoting sustainability and resource conservation.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Energy-efficient preservation methods are vital. They minimize the environmental impact of food processing, contributing to a sustainable food system overall.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Sustainable packaging minimizes waste and environmental impact. Using eco-friendly materials supports preservation efforts and promotes responsible practices.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Local sourcing reduces transportation and carbon emissions. Combining it with preservation techniques ensures year-round access to regional produce efficiently.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Responsible consumption involves preserving food wisely. It helps reduce waste and supports a more sustainable and environmentally friendly food system globally.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Preservation: A Delicious Endeavor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Food preservation inspires culinary creativity. It enables chefs and home cooks to experiment with flavors and textures, creating unique dishes.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Preservation techniques foster community. Sharing knowledge and preserved foods connects people, strengthens bonds, and promotes cultural exchange.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Proper preservation retains nutritional benefits. It ensures access to essential vitamins and minerals, promoting health and well-being throughout the year.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Food preservation provides economic opportunities. It supports small businesses, creates jobs, and stimulates growth in local and regional economies.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Food preservation has a global impact. It addresses food security, reduces waste, and contributes to a more sustainable and equitable food system globally.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taking the time to learn about food preservation. We hope this presentation has been informative and inspiring.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explore food preservation further. Discover new techniques, recipes, and resources to enhance your knowledge and skills.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Continue learning about sustainable food practices. Embrace responsible consumption and support initiatives that promote a healthier planet.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Join the movement to reduce food waste. By implementing simple preservation techniques, you can make a positive impact on your community and the world.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Together, we can create a more sustainable future. Thank you for being part of this important journey toward food security and environmental stewardship.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World Without Spoilage?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Science of Stoppage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Ancient Techniques, Lasting Impact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Marvels of Preservation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Impact of Additives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Preservation at Home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Food Preservation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Sustainability and Preservation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Preservation: A Delicious Endeavor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You!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World Without Spoilage?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Food preservation has been essential for survival throughout history, enabling communities to store food for times of scarcity and migration.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Today, it ensures access to diverse foods year-round, reduces waste, and enhances food security on a global scale, improving our quality of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food preservation industry significantly contributes to the economy by creating jobs, supporting agriculture, and facilitating international trade.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food preservation methods are crucial for minimizing food waste, which has significant environmental and economic benefits.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Preservation plays a vital role in ensuring food security by making food available to more people in different regions and during different seasons.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Science of Stoppage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Preservation techniques often inhibit the growth of microorganisms, like bacteria, yeast, and mold, which cause spoilage, extending shelf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Many methods also aim to slow down or prevent enzymatic reactions that lead to deterioration in food quality and nutritional value over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Reducing water activity is crucial, as it hinders microbial growth and enzymatic reactions; drying, salting, and sugaring are effective methods.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Controlling temperature, through cooling, freezing, or heating, is a key preservation technique, slowing down or stopping spoilage processes.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Removing or limiting oxygen exposure helps prevent oxidation, which can cause rancidity and discoloration, thus preserving food quality longer.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Ancient Techniques, Lasting Impact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Drying removes moisture, inhibiting microbial growth. Examples include sun-dried tomatoes and dehydrated fruits, extending shelf life significantly.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Salting reduces water activity, preventing spoilage. Salted meats and fish have been staples for centuries, preserving food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Smoking adds flavor and acts as a preservative. It inhibits microbial growth and oxidation, enhancing the taste and longevity of foods.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Fermentation uses beneficial microorganisms to preserve food. Yogurt, kimchi, and sauerkraut are examples of this transformative preservation method.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Pickling involves immersing food in an acidic solution. Vinegar-pickled vegetables are a classic example, inhibiting spoilage and adding flavor.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Marvels of Preservation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Canning involves sealing food in airtight containers and heating it to kill microorganisms, providing long-term preservation and preventing spoilage.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Pasteurization heats liquids to kill harmful bacteria, extending shelf life. Milk and juices commonly undergo this process for safety and preservation.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Freezing slows down microbial growth and enzymatic reactions. It's widely used for preserving fruits, vegetables, and meats, maintaining quality.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Irradiation uses radiation to kill bacteria and insects, prolonging shelf life. It is effective for spices, fruits, and vegetables, ensuring safety.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MAP alters the atmosphere around food to extend its shelf life. Reduced oxygen levels slow down spoilage, keeping products fresh longer.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Impact of Additives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Antimicrobials inhibit the growth of bacteria, yeast, and molds, preventing spoilage and extending shelf life in various food products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Antioxidants prevent oxidation, which causes rancidity and discoloration. They are crucial for preserving fats, oils, and other sensitive foods.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Acidity regulators maintain the desired pH level in foods. They are important for preventing microbial growth and enzymatic reactions during storage.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Chelating agents bind metal ions that can catalyze spoilage reactions. They help maintain the color and flavor of foods, extending shelf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Humectants retain moisture in food, preventing drying out. They are common in baked goods and processed foods, maintaining texture and quality.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Preservation at Home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Store food properly to prevent spoilage. Use airtight containers, refrigerate perishable items, and keep food at the right temperature for best results.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 basic canning techniques for preserving fruits and vegetables. Ensure proper sterilization and sealing to prevent botulism and spoilage risks.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Follow freezing guidelines to maintain food quality. Use freezer-safe containers, blanch vegetables, and freeze food quickly for optimal preservation.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drying methods, such as sun-drying or using a dehydrator. Dry herbs, fruits, and vegetables to extend shelf life and create delicious snacks.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Try pickling recipes to preserve vegetables and fruits. Use vinegar, salt, and spices to create flavorful and long-lasting pickled goods at home.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Food Preservation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High-pressure processing uses pressure to kill microorganisms. It preserves food without heat, maintaining flavor and nutritional value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Pulsed electric fields use electrical pulses to inactivate microbes. It is an energy-efficient preservation method, retaining food quality well.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 enhances food packaging and preservation. It can create antimicrobial coatings and improve barrier properties, extending shelf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Biopreservation uses natural antimicrobials. It relies on beneficial microorganisms and their metabolites to preserve food safely and naturally.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Edible coatings protect food surfaces from spoilage. They are made from natural substances and can enhance flavor, extending freshness effectively.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2025-07-05T15:03:46Z</dcterms:created>
  <dcterms:modified xsi:type="dcterms:W3CDTF">2025-07-05T15:03:46Z</dcterms:modified>
</cp:coreProperties>
</file>