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19987849/pexels-photo-19987849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9987849/pexels-photo-1998784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Freedom of Speech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Our Constitutional Right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Fundamental Right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Expression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Boundaries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Eight Key Restrictions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Remaining Restrictions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926357/pexels-photo-592635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Fundamental Right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Article 19(1)(a) - Our Voice in Democracy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Every citizen enjoys the Right to Freedom of Speech and Expression under Article 19(1)(a) of the Constitution.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can express our thoughts freely — through words, writing, art, or digital media — without fear of censorship.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right is essential to democracy because it allows open discussion, criticism of government, and exchange of ideas.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Freedom extends across various platforms from traditional speech to modern digital communication channels.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383412/pexels-photo-3438341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Expression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Our Voices Shape Society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Freedom of speech gives every Indian the power to speak the truth and challenge injustice.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Artists, writers, and creators can express their visions without fear of government interference.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Open discussion allows citizens to participate meaningfully in national conversations and decision-making.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technology provides new platforms for expressing ideas and connecting with others across the nation.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112195/pexels-photo-811219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Boundaries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Article 19(2) - Reasonable Restrictions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But this freedom is not absolute. Article 19(2) allows the government to place reasonable restrictions on speech.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constitution recognizes that individual rights must be balanced with collective welfare and social harmony.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restrictions are carefully designed to protect important societal values while preserving democratic freedoms.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restrictions serve as safeguards against misuse of speech that could harm national interests or public welfare.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8726708/pexels-photo-2872670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Eight Key Restrictions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Speech Can Be Limited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Security of the State — to prevent threats like rebellion or war and maintain internal stability.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Sovereignty and Integrity of India — to protect national unity and territorial boundaries.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Friendly relations with foreign states — added by the First Amendment to maintain diplomatic harmony.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Public order — when speech disturbs peace or provokes violence and threatens social stability.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438267/pexels-photo-243826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Remaining Restrictions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Protecting Society's Values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Decency or morality — to prevent obscene or vulgar content that could harm social values.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Contempt of court — protecting judiciary's integrity and maintaining respect for legal processes.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Defamation — to safeguard an individual's reputation from false and damaging statements.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Incitement to an offense — speech provoking illegal acts that could lead to criminal behavior.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2025-10-25T10:23:45Z</dcterms:created>
  <dcterms:modified xsi:type="dcterms:W3CDTF">2025-10-25T10:23:45Z</dcterms:modified>
</cp:coreProperties>
</file>