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osanfuelcell.com/images/img_tech0101_01_p_en.png" TargetMode="External"/><Relationship Id="rId1" Type="http://schemas.openxmlformats.org/officeDocument/2006/relationships/image" Target="../media/image-1-1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intertek.com/www-intertek-com/images/Global/blogs/2018/fuelcell.png" TargetMode="External"/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clopedia.pub/media/common/202207/figure1-62e56a55359ab.png" TargetMode="External"/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www.doosanfuelcell.com/images/img_tech0101_01_p_en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Cells: Powering the Future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Clean Energy Through Electrochemical Reactions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Cells: An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 Anatomy: A Closer Look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cdn.intertek.com/www-intertek-com/images/Global/blogs/2018/fuelcell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Cells: An Introduction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the Potential of Electrochemical Energy Conversion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 offer a cleaner alternative to traditional combustion, producing only water and heat as byproducts under ideal circumstances. Harnessing clean energy is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 convert chemical energy into electrical energy through electrochemical reactions, eliminating the need for burning fuel and reducing pollution.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 can power vehicles, buildings, and portable electronics, offering diverse applications and a brighter future to sustainable energy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cells boast high energy conversion efficiency compared to internal combustion engines, extracting more power from the same amount of fuel.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encyclopedia.pub/media/common/202207/figure1-62e56a55359ab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Cell Anatomy: A Closer Look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Components and Their Functions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anode is where the fuel, like hydrogen, is oxidized. The general reaction at the anode is: H2 → 2H+ + 2e−. This releases electrons that flow through a circuit.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electrolyte allows ions (H+ in this case) to pass through to the cathode while blocking electrons, ensuring the flow of electricity. Its role is imperative.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 the cathode, oxygen from the air reacts with the hydrogen ions and electrons to produce water. The general reaction at the cathode is: O2 + 4H+ + 4e− → 2H2O.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movement of electrons through an external circuit generates electricity, powering devices connected to the fuel cell. The external circuit powers appliances and more.</a:t>
            </a: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Google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2025-04-21T14:22:14Z</dcterms:created>
  <dcterms:modified xsi:type="dcterms:W3CDTF">2025-04-21T14:22:14Z</dcterms:modified>
</cp:coreProperties>
</file>