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aynutrition.com/wp-content/uploads/2024/06/healthy-eating-habits-2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reshnsogreen.com/wp-content/uploads/2024/03/SFNSG-Fiber-Cheat-Sheet-1.jpg" TargetMode="External"/><Relationship Id="rId1" Type="http://schemas.openxmlformats.org/officeDocument/2006/relationships/image" Target="../media/image-10-1.jp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.etsystatic.com/29362319/r/il/de45bc/3603934754/il_fullxfull.3603934754_fymj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28hgpri8am2if.cloudfront.net/book_images/onix/cvr9781800651685/thank-you-a-little-book-of-gratitude-9781800651685_hr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edwvu.org/media/5011/healthy_eating_benefits_adult_april2021_h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uscledeficientvegan.com/wp-content/uploads/2023/12/macronutrient-infographic-819x1024.png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71NAzqNDQaL._AC_UF894,1000_QL80_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baptistjax.com//image/upload/c_fill,g_auto,f_auto,q_auto,w_750/v1705525238/Juice/JUICE_35134_Water_Infographic_revised2024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atgathergo.org///wp-content/uploads/2016/10/nutr-panel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aynutrition.com/wp-content/uploads/2022/05/portion-control-2.jpg" TargetMode="External"/><Relationship Id="rId1" Type="http://schemas.openxmlformats.org/officeDocument/2006/relationships/image" Target="../media/image-8-1.jp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dgetbytes.com/wp-content/uploads/2016/03/Top-20-Healthy-V-Collage.jpg" TargetMode="External"/><Relationship Id="rId1" Type="http://schemas.openxmlformats.org/officeDocument/2006/relationships/image" Target="../media/image-9-1.jp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kaynutrition.com/wp-content/uploads/2024/06/healthy-eating-habits-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Fuel Your Body, Ignite Your Life!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Unlocking the Power of Food and Nutrition for Optimal Health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sofreshnsogreen.com/wp-content/uploads/2024/03/SFNSG-Fiber-Cheat-Sheet-1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Importance of Fiber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Fiber is a Key Component of a Healthy Diet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promotes healthy digestion and prevents constipation. It keeps your gut moving smoothly.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helps regulate blood sugar levels and can reduce the risk of type 2 diabetes. Fiber stabilizes your energy.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can lower cholesterol levels and reduce the risk of heart disease. It supports a healthy heart.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Fiber helps you feel full and satisfied, which can aid in weight management. Fiber makes you feel fuller for longer.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etsystatic.com/29362319/r/il/de45bc/3603934754/il_fullxfull.3603934754_fymj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Healthy Habits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Small Changes for a Sustainable and Nutritious Lifestyle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Make gradual changes to your diet rather than trying to overhaul everything at once. Small steps lead to big results!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Set achievable goals and celebrate your successes along the way. Focus on progress, not perfection.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Surround yourself with supportive friends, family, or a nutritionist to help you stay on track. Support helps you succeed!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healthy habits takes time and effort. Don't get discouraged by setbacks, just keep moving forward. Patience is key!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28hgpri8am2if.cloudfront.net/book_images/onix/cvr9781800651685/thank-you-a-little-book-of-gratitude-9781800651685_h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For Investing in Your Health!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 taking the time to learn about food and nutrition. Your health journey starts now!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hope this presentation has empowered you with the knowledge to make healthier choices.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Share this information with your friends and family to help them improve their health too.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wish you all the best on your path to a healthier and happier life. Thank you for your attention!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Foundation of Wellness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Macronutrients: The Big Three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Micronutrients: Tiny but Mighty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Hydration: The Elixir of Life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Food Labels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Portion Control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Healthy Eating on a Budget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Importance of Fiber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Healthy Habits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edwvu.org/media/5011/healthy_eating_benefits_adult_april2021_h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Foundation of Wellness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Food and Nutrition Matter More Than You Think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Food provides the energy we need to perform daily activities, from walking and talking to thinking and working. Think of food as fuel!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Nutrients are essential for building and repairing tissues, keeping our bodies strong and resilient throughout our lives.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healthy diet can significantly reduce the risk of chronic diseases like heart disease, diabetes, and some cancers. Eat smart, live longer!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we eat directly impacts our mood, focus, and overall mental wellbeing. Nourish your brain for a happier you.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uscledeficientvegan.com/wp-content/uploads/2023/12/macronutrient-infographic-819x1024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Macronutrients: The Big Three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the Roles of Protein, Carbohydrates, and Fats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Essential for building and repairing tissues, enzymes, and hormones. Sources include meat, beans, nuts, and dairy. The building blocks of life!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body's primary source of energy, fueling our brains and muscles. Choose complex carbs like whole grains and vegetables for sustained energy.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Important for hormone production, nutrient absorption, and insulation. Opt for healthy fats like those found in avocados, nuts, and olive oil.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Aim for a balanced intake of all three macronutrients to support optimal health and energy levels. Moderation is the secret!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71NAzqNDQaL._AC_UF894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Micronutrients: Tiny but Mighty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Vitamins and Minerals Your Body Needs to Thrive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Essential for various bodily functions, from immune support to energy production. Get your vitamins from a colorful array of fruits and vegetables.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Play a crucial role in bone health, nerve function, and more. Key minerals include calcium, iron, and potassium. Minerals keep you going!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Lack of essential micronutrients can lead to various health problems. Ensure a diverse diet or consider supplements as needed.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Prioritize obtaining micronutrients from whole foods whenever possible. Supplements should complement, not replace, a healthy diet.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cdn.baptistjax.com//image/upload/c_fill,g_auto,f_auto,q_auto,w_750/v1705525238/Juice/JUICE_35134_Water_Infographic_revised202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Hydration: The Elixir of Life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Why Water is Essential for Optimal Function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Water is crucial for all cellular processes, from nutrient transport to waste removal. Hydration keeps your cells happy!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Water helps regulate body temperature through sweat, preventing overheating. Stay cool and hydrated, especially during exercise.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Water aids in digestion and helps the body absorb nutrients from food. Drink water before, during, and after meals.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Aim for at least eight glasses of water per day, and adjust based on activity level and climate. Listen to your body's thirst cues.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eatgathergo.org///wp-content/uploads/2016/10/nutr-panel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Decoding Food Labels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Understanding Nutrition Facts for Informed Choices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Pay attention to serving sizes, as all nutrient information is based on this amount. Don't be fooled by small packages!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Understand the number of calories per serving and how it fits into your daily calorie needs. Calories provide energy!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on key nutrients like fiber, protein, vitamins, and minerals. Limit saturated fat, sodium, and added sugars.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Read the ingredient list to identify added sugars, unhealthy fats, and artificial additives. The shorter the list, the better!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kaynutrition.com/wp-content/uploads/2022/05/portion-control-2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The Power of Portion Control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Managing Serving Sizes for Weight Management and Health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 smaller plates to visually reduce portion sizes. A full plate feels more satisfying, even if it's less food.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Pay attention to your hunger and fullness cues. Eat slowly and savor each bite. Mindful eating can work wonders!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Choose healthy snacks like fruits, vegetables, or nuts to curb hunger between meals. Avoid processed snacks high in sugar and fat.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Be mindful of portion sizes when eating out. Share entrees or take half home for later. Control your portions!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budgetbytes.com/wp-content/uploads/2016/03/Top-20-Healthy-V-Collage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Healthy Eating on a Budget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Tips and Tricks for Nutritious Meals Without Breaking the Bank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Plan your meals for the week and create a grocery list to avoid impulse purchases. Planning saves money!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Buy staples like rice, beans, and oats in bulk to save money. These are nutritious and versatile ingredients.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Purchase fruits and vegetables that are in season for the best prices and flavors. Seasonal produce is budget-friendly!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Cooking at home is generally cheaper and healthier than eating out. Embrace your inner chef!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2025-04-19T07:08:13Z</dcterms:created>
  <dcterms:modified xsi:type="dcterms:W3CDTF">2025-04-19T07:08:13Z</dcterms:modified>
</cp:coreProperties>
</file>