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Fueling Growth: Financing Strategies for 'EcoBloom Gardens'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Internal &amp; External Funding Options for a Sustainable Nursery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Financial Projections: Forecasting Future Growth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realistic revenue projections based on market analysis and sales forecasts.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a detailed expense budget that accounts for all operating costs and capital expenditures.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Conducting a thorough cash flow analysis to ensure sufficient liquidity and manage working capital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profitability margins and identifying areas for improvement to maximize earnings.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Performing sensitivity analysis to assess the impact of various scenarios on financial performance.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Monitoring &amp; Evaluation: Nurturing Financial Health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and tracking key performance indicators to monitor financial performance and progress towards goals.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Preparing regular financial reports to track performance and identify potential issues.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Conducting variance analysis to identify and address deviations from planned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Continuously evaluating and improving financial processes and practices to enhance efficiency and effectiveness.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Adapting the financial strategy as needed to respond to changing market conditions and business needs.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extend our sincere gratitude for your time and consideration.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look forward to potential partnerships and collaborations.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excited about the future and the opportunity to grow EcoBloom Gardens.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believing in our vision for a sustainable and thriving nursery.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feel free to contact us with any questions or inquiries.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Sowing the Seeds of Success: Financing Our Vision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Internal Resources: Cultivating Capital from Within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External Funding: Branching Out for Investment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Debt Financing: A Balancing Act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Equity Financing: Sharing the Harvest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Grant Opportunities: Cultivating Public Support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Strategic Blend: The Optimal Financing Mix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Financial Projections: Forecasting Future Growth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Monitoring &amp; Evaluation: Nurturing Financial Health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Sowing the Seeds of Success: Financing Our Vision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EcoBloom Gardens aims to become a leading sustainable nursery, providing eco-conscious gardening solutions to the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Strategic financing is crucial for acquiring land, building infrastructure, and stocking our initial inventory.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We'll explore diverse financing options to minimize risk and maximize growth potential for EcoBloom.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financial strategy aligns with our commitment to environmental responsibility and long-term sustainability.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Careful financial planning will ensure responsible resource allocation and the long-term viability of EcoBloom Gardens.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Internal Resources: Cultivating Capital from Within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Personal investment from the founders demonstrates commitment and provides a solid foundation for the business.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Profits reinvested back into the business will fuel future growth and expansion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Selling underutilized assets can provide a quick infusion of capital without incurring debt.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Efficient management of inventory and accounts receivable will free up cash for essential investments.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and eliminating unnecessary expenses will improve profitability and increase available internal funds.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External Funding: Branching Out for Investment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Traditional loans provide a reliable source of capital with structured repayment terms and competitive interest rates.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Government and private grants offer non-repayable funding for innovative and sustainable businesses.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Individual investors provide capital and mentorship in exchange for equity in the company.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Venture capital firms invest in high-growth potential businesses with the goal of achieving significant returns.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Online platforms allow us to raise capital from a large number of individuals in exchange for rewards or equity.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Debt Financing: A Balancing Act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different loan types, including term loans, lines of credit, and equipment financing, to meet specific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Comparing interest rates from various lenders to secure the most favorable terms and minimize borrowing costs.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Evaluating repayment schedules to ensure they align with projected cash flow and business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collateral requirements and assessing the risk of using assets as security for loans.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Complying with financial covenants to maintain good standing with lenders and avoid penalties.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Equity Financing: Sharing the Harvest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Determining a fair valuation of the company to attract investors while preserving founder equity.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strong relationships with investors through transparent communication and regular updates.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impact of equity dilution on ownership and control of the company.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a clear exit strategy to provide investors with a return on their investment.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Negotiating terms that balance investor needs with the founders' vision and control over the company's direction.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Grant Opportunities: Cultivating Public Support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and applying for grants that support research and development in sustainable agriculture.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Seeking grants that promote environmental conservation and sustainable business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Targeting grants that support small businesses and entrepreneurs in the green sector.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grants that promote community development and local economic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Adhering to grant compliance requirements and reporting obligations to maintain funding.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Strategic Blend: The Optimal Financing Mix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Diversifying funding sources to reduce reliance on any single source and mitigate financial risk.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Evaluating the cost of capital for each financing option and selecting the most cost-effective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Prioritizing financing options that offer flexibility to adapt to changing business needs and market conditions.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Aligning financing decisions with the long-term vision and sustainability goals of EcoBloom Gardens.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robust risk management practices to protect the business from financial shocks and downturns.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2025-04-17T17:08:42Z</dcterms:created>
  <dcterms:modified xsi:type="dcterms:W3CDTF">2025-04-17T17:08:42Z</dcterms:modified>
</cp:coreProperties>
</file>