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778670/pexels-photo-4778670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778670/pexels-photo-477867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Fundamentals of Differential Calculus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Core Concepts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Differential Calculus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Concept of Derivatives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Rules of Differentiation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of Differential Calculus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Theorem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184945/pexels-photo-51849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Differential Calculus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Mathematical Analysis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Differential calculus focuses on rates of change and slopes of curves, providing tools to analyze how functions change at specific points.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Developed by Newton and Leibniz, differential calculus revolutionized mathematics by introducing systematic methods for studying change and motion.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goal is to understand instantaneous rates of change, moving beyond average rates to precise mathematical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Built upon limits and continuity, differential calculus provides rigorous methods for analyzing function behavior and optimization.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65186/pexels-photo-71651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Concept of Derivatives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Instantaneous Change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derivative represents the instantaneous rate of change of a function, calculated as the limit of the difference quotient.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Geometrically, the derivative corresponds to the slope of the tangent line to a curve at a specific point.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notations exist including Leibniz's dy/dx, Lagrange's f'(x), and Newton's dot notation, each emphasizing different aspects.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physics, derivatives represent velocity, acceleration, and other rates of change that describe motion and dynamic systems.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23402/pexels-photo-772340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Rules of Differentiation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Systematic Methods for Finding Derivatives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rule provides a straightforward method for differentiating polynomial functions, multiplying by the exponent and reducing the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rules extend differentiation to products and quotients of functions, enabling analysis of complex mathematical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chain rule allows differentiation of composite functions, breaking down complex problems into manageable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 rules exist for differentiating trigonometric functions, forming essential tools in mathematical analysis and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630808/pexels-photo-136308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of Differential Calculus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Mathematical Analysis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Differential calculus provides methods to find maximum and minimum values, solving practical optimization challenges in various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analyzing derivatives, we can understand and predict the motion of objects, from simple projectiles to complex mechanical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Marginal cost, revenue, and profit analysis rely on differential calculus to make informed business and economic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population growth to chemical reaction rates, differential calculus models change and growth in natural phenomena.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545504/pexels-photo-3154550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Theorem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Integration and Differentiation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theorem establishes that differentiation and integration are inverse operations, creating a profound connection between these concepts.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second theorem provides a method for evaluating definite integrals using antiderivatives, simplifying complex calculations.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theorem unifies differential and integral calculus, providing a complete framework for mathematical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theorem enables the solution of complex problems by relating rates of change to accumulated quantities across various disciplines.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2025-11-12T14:20:25Z</dcterms:created>
  <dcterms:modified xsi:type="dcterms:W3CDTF">2025-11-12T14:20:25Z</dcterms:modified>
</cp:coreProperties>
</file>