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060985/pexels-photo-5060985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060985/pexels-photo-506098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Revolution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India's Tax Reform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Introduction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Structure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of GST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Impact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665491/pexels-photo-966549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Introduction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Game-Changing Tax Reform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Goods and Services Tax is a comprehensive indirect tax levied on the supply of goods and services throughout India.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replaced multiple central and state taxes, creating a unified tax system across the 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was launched on July 1, 2017, marking a significant milestone in India's tax history.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aims to create a common market, reduce tax cascading, and simplify the tax structure.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450393/pexels-photo-445039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Features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GST Framework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is structured with multiple tax slabs - 5%, 12%, 18%, and 28% to accommodate different sectors.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Businesses can claim credit on taxes paid on inputs, reducing the overall tax burden.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is levied where goods are consumed, not where they are produced, ensuring fair distribution.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requires digital filing through GSTN portal, promoting transparency and ease of compliance.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159524/pexels-photo-3415952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Structure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Three-Tier System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Levied by the central government on intra-state supplies, collected by central authorities.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Imposed by state governments on intra-state supplies, collected by state authorities.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Levied on inter-state supplies, collected by central government and shared with states.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Similar to SGST but applicable in union territories without legislature.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53639/pexels-photo-66536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of GST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Impact on Economy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replaced multiple complex taxes with a single, unified tax system reducing compliance burden.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filing and input tax credit mechanism help minimize tax evasion and increase transparency.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creates a common national market, facilitating seamless movement of goods across state borders.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is designed to be revenue neutral for the government while benefiting consumers and businesses.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604929/pexels-photo-260492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Impact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Business Landscape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GST simplified tax compliance for small businesses through composition scheme and higher threshold.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Manufacturing benefited from reduced cascading taxes and improved logistics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Services became more competitive with integrated tax structure and simplified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Consumers experienced price stability and transparency in tax calculations across the country.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2025-10-05T06:47:47Z</dcterms:created>
  <dcterms:modified xsi:type="dcterms:W3CDTF">2025-10-05T06:47:47Z</dcterms:modified>
</cp:coreProperties>
</file>