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upload.wikimedia.org/wikipedia/en/b/be/Cultures_-_Discovery_of_Vinland_cover.jpg" TargetMode="External"/><Relationship Id="rId1" Type="http://schemas.openxmlformats.org/officeDocument/2006/relationships/image" Target="../media/image-1-1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medesigning.org/wp-content/uploads/2020/01/Video-Game-Development-Process.png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zoo.com/wp-content/uploads/2022/11/Esports-Ecosystem.png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51XJD1DojLL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.redd.it/vc9ln1yhif891.jpg" TargetMode="External"/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f-tt4b.tiktokcdn.com/obj/i18nblog/tt4b_cms/en-US/tipdilz7wysq-3LAjtgIgIwmfFvWmeTKsFV.jpg" TargetMode="External"/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-images.forbes.com/kevinanderton/files/2018/06/The-benefits-of-gaming-p2.jpg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arners.com/sites/all/files/public/images/video-game-lifecycle_lightbox_2.jpg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rtherapysource.com/wp-content/uploads/2022/06/Games-to-Play-in-the-Classroom-pin.jpg" TargetMode="External"/><Relationship Id="rId1" Type="http://schemas.openxmlformats.org/officeDocument/2006/relationships/image" Target="../media/image-7-1.jp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s.norton.com/content/dam/blogs/images/norton/am/video-game-trends.png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2/26/Edge_%28video_game%29_level_layout.png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upload.wikimedia.org/wikipedia/en/b/be/Cultures_-_Discovery_of_Vinland_cov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Gaming Galore: Unlocking the Secrets of the Virtual World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the multifaceted world of gaming, from its cultural impact to career opportunities and skill development.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gamedesigning.org/wp-content/uploads/2020/01/Video-Game-Development-Proces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Game Development: The Creation Process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From concept to release, understanding the stages of game creation.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initial stage involves brainstorming ideas, defining the game's mechanics, and creating a design document.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Programmers write code to bring the game to life, implementing gameplay mechanics, artificial intelligence, and user interfaces.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Artists create the visual assets, including characters, environments, and animations, enhancing the game's aesthetic appeal.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game undergoes rigorous testing to identify and fix bugs, ensuring a polished and enjoyable final product.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newzoo.com/wp-content/uploads/2022/11/Esports-Ecosyste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Esports Ecosystem: Competition and Community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the structure, dynamics, and impact of competitive gaming.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Esports teams consist of skilled players who compete in tournaments, representing organizations and sponsors.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Esports tournaments and leagues provide platforms for competitive gaming, offering prize pools and opportunities for recognition.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Streamers and content creators share gameplay footage, commentary, and insights, engaging with viewers and building communities.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Esports attracts sponsorships and advertising from brands, supporting the industry and providing revenue streams for teams and players.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51XJD1DojLL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Acknowledging your time and interest in the world of gaming.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joining us on this exploration of the gaming world. We appreciate your time and attention.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encourage you to continue exploring the diverse and exciting world of video games and its many facets.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Keep learning about the industry, its innovations, and its impact on society.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hope this presentation has inspired you to engage further with gaming, whether as a player, creator, or enthusiast.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Beyond Pixels: The Gaming Revolution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Cultural Phenomenon: More Than Just Fun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Skills Unlocked: The Cognitive Benefits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Level Up Your Career: Gaming Industry Roles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Beyond Entertainment: Games for Good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Future is Play: Emerging Trends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Level Design: Crafting Immersive Worlds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Game Development: The Creation Process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Esports Ecosystem: Competition and Community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.redd.it/vc9ln1yhif89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Beyond Pixels: The Gaming Revolution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From arcades to esports, tracing the evolution and impact of video games on modern society.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golden age of gaming, where pixelated graphics and simple gameplay captivated a generation in dimly lit arcades.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rise of home consoles like Atari and Nintendo ignited a fierce competition, shaping the future of interactive entertainment.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Personal computers emerged as powerful gaming platforms, pushing graphical boundaries and introducing complex strategy games.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internet revolutionized gaming, connecting players worldwide in immersive multiplayer experiences and virtual communities.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lf-tt4b.tiktokcdn.com/obj/i18nblog/tt4b_cms/en-US/tipdilz7wysq-3LAjtgIgIwmfFvWmeTKsFV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Cultural Phenomenon: More Than Just Fun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Gaming's influence extends far beyond entertainment, shaping art, music, and social interactions.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Video games are recognized as a form of art, blending visuals, storytelling, and interactive design to create compelling experiences.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Immersive soundtracks and sound effects elevate gaming experiences, creating atmosphere and enhancing emotional engagement.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Online games foster communities, connecting players through shared interests and experiences, leading to lasting friendships.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Competitive gaming has evolved into a global spectator sport, with professional players and lucrative tournaments.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blogs-images.forbes.com/kevinanderton/files/2018/06/The-benefits-of-gaming-p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Skills Unlocked: The Cognitive Benefits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Gaming enhances problem-solving, strategic thinking, and reaction time, valuable assets in various fields.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Games often present complex challenges that require players to think critically, analyze situations, and find creative solutions.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Strategy games demand planning, resource management, and adaptability, honing strategic thinking skills applicable in real-world scenarios.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Fast-paced games improve reaction time and hand-eye coordination, skills valuable in sports, medicine, and other professions.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Navigating virtual environments strengthens spatial reasoning, aiding in fields like architecture and engineering.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elearners.com/sites/all/files/public/images/video-game-lifecycle_lightbox_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Level Up Your Career: Gaming Industry Roles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diverse career paths in game development, esports, and related fields.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Design and create video games, from concept to implementation, utilizing programming, art, and storytelling skills.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Compete professionally in video game tournaments, requiring skill, dedication, and teamwork.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Craft the rules, systems, and narratives that define a game's experience, shaping player engagement and enjoyment.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Identify and report bugs and issues in video games, ensuring a polished and enjoyable user experience.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yourtherapysource.com/wp-content/uploads/2022/06/Games-to-Play-in-the-Classroom-pin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Beyond Entertainment: Games for Good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the use of games for education, therapy, and social change.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Gamified learning environments make education engaging and effective, teaching subjects through interactive experiences.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Games are used in therapy to address mental health issues, rehabilitation, and pain management, offering personalized support.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Games raise awareness about social issues, promote empathy, and inspire positive change through interactive storytelling.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Developers are creating more accessible games, ensuring that individuals with disabilities can enjoy and participate in the gaming world.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us.norton.com/content/dam/blogs/images/norton/am/video-game-trend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Future is Play: Emerging Trends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Virtual reality, augmented reality, and cloud gaming are reshaping the landscape of interactive entertainment.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VR technology transports players into fully immersive virtual worlds, blurring the lines between reality and simulation.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 games blend virtual elements with the real world, creating interactive experiences that overlay digital content onto physical environments.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Cloud gaming allows players to stream games to any device, eliminating the need for expensive hardware and expanding accessibility.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metaverse is integrating gaming elements, creating persistent virtual worlds where users can interact, create, and socialize.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upload.wikimedia.org/wikipedia/commons/2/26/Edge_%28video_game%29_level_layou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Level Design: Crafting Immersive Worlds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art and science of creating engaging and functional game environments.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Level designers create believable and engaging environments by considering layout, narrative, and player progression.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Level design influences gameplay, creating challenges, opportunities, and interactive elements that define the player experience.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Environments communicate narrative details, creating atmosphere and revealing information about the game's story and world.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Good level design prioritizes user experience, ensuring intuitive navigation, clear objectives, and enjoyable exploration.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2025-05-23T07:37:12Z</dcterms:created>
  <dcterms:modified xsi:type="dcterms:W3CDTF">2025-05-23T07:37:12Z</dcterms:modified>
</cp:coreProperties>
</file>