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Globalization and Indian Economy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Analyzing Globalization's Impact on India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8828356/pexels-photo-8828356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October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Statistical Analysis Ideas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Plot FDI inflows to India from 2010 to 2025.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Compare manufacturing share of GDP pre- and post-1991.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Table of top 5 source countries for FDI.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Analyze relationship between tariff reduction and productivity.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4438987/pexels-photo-3443898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Producers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Access to technology, global supply chains, and capital.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Increased export opportunities and scale economies.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Increased competition from large multinationals.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Pressure on small firms with limited access to finance/technology.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9960876/pexels-photo-996087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Consumers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Lower prices, wider product choices, improved quality.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Access to global brands and new services.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Domestic market concentration with fewer local suppliers.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Vulnerability to global shocks and supply-chain disruptions.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559735/pexels-photo-355973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Case Study: Electronics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 of contract manufacturing and local device assembly.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Role of PLI schemes and incentives in attracting phone manufacturing.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Jobs created vs. value capture in assembly vs component manufacturing.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Evaluate the economic contribution of the electronics sector.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098401/pexels-photo-109840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Across Countries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Quick Roadmap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Cross-Border Production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1991 Liberalization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Role of MNCs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National Statistics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Statistical Analysis Ideas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Producers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Consumers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Case Study: Electronics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Across Countries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Analyze dimensions of globalization and its impact globally and on India.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pros and cons of globalization for producers and consumers.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 the effects of globalization on various sectors.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Gain insights into the economic changes due to globalization.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86318/pexels-photo-3863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Quick Roadmap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Why production moves across countries.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Liberalization and the role of MNCs in India.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Recent stats and trends in FDI, manufacturing, exports.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Impacts on Indian producers and consumers with data.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542531/pexels-photo-854253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Cross-Border Production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Cost differences in labor, input prices, and energy.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Proximity to large or fast-growing markets.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Trade policy and tariffs, including preferential agreements.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Supply-chain resilience and diversification post-2018/2020 shifts.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5715857/pexels-photo-571585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1991 Liberalization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Brief timeline of reforms starting in 1991.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Inflow of foreign firms, technology, and capital.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Restructuring of industry and increased services exports.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 representation of major milestones in liberalization.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28928626/pexels-photo-2892862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Role of MNCs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MNCs bring capital, managerial practices, and global market access.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FDI liberalization, PLI schemes, Make in India, tax incentives.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Crowding in vs crowding out of domestic firms.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Evaluate the economic impact of MNCs on local markets.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13291279/pexels-photo-1329127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National Statistics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FDI inflow for FY 2024-25 is USD 81.04 billion.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Manufactured goods share of exports is around 450 billion USD.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Manufacturing value added is 12–16% of GDP.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 representation of key national statistics.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172823/pexels-photo-717282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2025-10-26T08:42:05Z</dcterms:created>
  <dcterms:modified xsi:type="dcterms:W3CDTF">2025-10-26T08:42:05Z</dcterms:modified>
</cp:coreProperties>
</file>