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4177755/pexels-photo-4177755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177755/pexels-photo-417775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Good Health and Well Being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a Healthy Lifestyle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Health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Nutrition and Diet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Physical Activity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Mental Health and Well-Being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Sleep and Rest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880276/pexels-photo-788027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Health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Importance of Health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Health is a state of complete physical, mental, and social well-being, not merely the absence of disease or infirmity.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Various factors such as genetics, environment, lifestyle choices, and access to healthcare services impact an individual's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Good health enhances quality of life, improves productivity, and reduces the risk of chronic diseases.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Educating individuals about healthy practices and preventive measures is crucial for maintaining well-being.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679973/pexels-photo-367997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Nutrition and Diet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Eating Right for a Healthy Body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Nutrients like proteins, carbohydrates, fats, vitamins, and minerals are vital for overall health and proper body function.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Consuming a variety of foods in appropriate proportions ensures the body receives essential nutrients for optimal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Inadequate nutrition can lead to malnutrition, obesity, and various health disorders affecting overall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Adopting habits like portion control, mindful eating, and choosing nutrient-dense foods supports a healthy lifestyle.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303139/pexels-photo-3330313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Physical Activity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Active for Wellness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physical activity improves cardiovascular health, strengthens muscles, and enhances mental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in activities like cardio, strength training, flexibility exercises, and sports offers diverse benefits for overall fitness.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Following recommended guidelines for duration, intensity, and frequency of exercise helps in achieving fitness goals safely.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Simple changes like taking stairs, walking instead of driving, and regular stretching can increase daily physical activity levels.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278854/pexels-photo-727885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Mental Health and Well-Being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Caring for Your Emotional Wellness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Mental health refers to emotional, psychological, and social well-being, impacting how individuals think, feel, and 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Maintaining good mental health is essential for coping with stress, building resilience, and fostering positive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Practices like mindfulness, self-care, seeking support, and engaging in hobbies contribute to mental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Raising awareness, challenging stereotypes, and promoting open discussions help reduce stigma surrounding mental health issues.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1329844/pexels-photo-1132984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Sleep and Rest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Rest in Health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Adequate sleep supports cognitive function, mood regulation, immune system function, and overall physical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a bedtime routine, creating a comfortable sleep environment, and limiting screen time before bed promote better sleep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Lack of sleep can lead to fatigue, impaired concentration, increased stress levels, and heightened risk of chronic health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Incorporating relaxation techniques, leisure activities, and breaks into daily routines is crucial for rejuvenating the mind and body.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2025-08-06T06:10:12Z</dcterms:created>
  <dcterms:modified xsi:type="dcterms:W3CDTF">2025-08-06T06:10:12Z</dcterms:modified>
</cp:coreProperties>
</file>