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Borrowing: An Insightful Seminar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Dynamics of State Loans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Public Perception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borrowing can lead to changes in taxation policies affecting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Borrowed funds are often used to enhance public services, impacting quality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Public perception of borrowing can influence economic confidence and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Funding for social programs often relies on government borrowing.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involving citizens in discussions about borrowing and debt.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of Government Borrowing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shift towards more sustainable and responsible borrowing methods.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global economic changes are influencing government borrowing.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Emerging tools and instruments in the debt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Borrowing to fund climate change initiatives and sustainable projects.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International collaboration in managing and supporting government borrowing.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summary of the key points discussed about government borrowing.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need for responsible and sustainable borrowing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 at the challenges and opportunities in government borrowing.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stakeholders to engage in responsible borrowing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Concluding remarks on the significance of understanding government borrowing.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Government Borrowing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Mechanisms of Borrowing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Impacts of Borrowing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Risks and Challenges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Borrowing Strategies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Role of Technology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Public Perception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of Government Borrowing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Government Borrowing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borrowing refers to the methods by which a government finances its expenditures by issuing debt instruments.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Governments borrow to fund public services, infrastructure projects, and to manage economic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Includes domestic and foreign debt, short-term and long-term bonds, and treasury bills.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brief overview of how government borrowing has evolved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Knowing how government borrowing works is crucial for comprehending economic policies.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Mechanisms of Borrowing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Governments issue bonds to raise funds from investors, promising to pay back with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Governments may borrow from international organizations like the IMF and World Bank.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Involves borrowing from domestic financial institutions and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are tools used by governments to manage their debt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Central banks play a crucial role in managing and facilitating government borrowing.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Impacts of Borrowing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Borrowing can lead to investments in infrastructure, boosting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Excessive borrowing can lead to inflation if not managed properly.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borrowing can affect national interest rates, impacting loans and savings.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debt levels remain manageable is crucial for economic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Funds borrowed are often used for public sector investments, impacting economic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Risks and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situation where high debt levels hinder economic growth and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Excessive borrowing can lead to downgrades, increasing borrowing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Relying heavily on foreign debt can lead to economic vulnerability.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Changes in government can affect borrowing policies and debt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Foreign debt can be affected by currency value changes, impacting repayment.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overview of how the U.S. manages its national debt and borrowing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Lessons learned from the European debt crisis and its impact on the EU.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Japan's high debt levels and its economic implications.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emerging markets handle borrowing and debt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 of countries that have successfully managed their borrowing.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Borrowing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Methods to reorganize debt to ensure sustainability and manageability.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Spreading debt across various instruments to minimize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laws to ensure responsible borrowing and spending.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private entities to fund public projects.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open communication about borrowing practices to maintain trust.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Role of Technology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technology to streamline the issuance and management of bonds.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data to make informed borrowing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blockchain technology to enhance transparency in borrowing.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Employing AI to assess risks associated with borrowing.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financial technologies that aid in efficient debt management.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2025-05-04T06:37:20Z</dcterms:created>
  <dcterms:modified xsi:type="dcterms:W3CDTF">2025-05-04T06:37:20Z</dcterms:modified>
</cp:coreProperties>
</file>