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Grandparenting: Duty vs. Right?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the evolving roles of grandparents in modern society.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Grandparenting: A Collaborative Approach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Families can leverage shared resources, such as community centers, childcare programs, and online support groups, to ease the burden on grandparents and parents alike.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Intergenerational programs that bring together seniors and children can foster meaningful connections and provide mutual benefits for both groups.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Seeking professional support from therapists, counselors, or parenting coaches can help families navigate complex issues related to grandparenting and childcare.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Community involvement through volunteering, mentoring, or advocacy can empower grandparents to contribute to society in meaningful ways beyond their families.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Families must remain adaptable and open to change as they navigate the evolving roles and responsibilities of grandparents in the 21st century.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Striking the Balance: A Win-Win Scenario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When everyone's boundaries are respected, the relationship between grandparent and child blooms, avoiding potential pitfalls of resentment.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Focusing on quality interactions over quantity ensures lasting memories and strengthens the bond between generations, for everyone's satisfaction.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Facilitates understanding and allows for adjustments as needs change, creating a supportive environment that benefits the whole family in the process.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Enlisting the support of the broader community ensures that children receive comprehensive care, distributing responsibilities and lightening the load.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Enabling seniors to maintain their independence and pursue their passions allows them to bring their best selves to the grandparenting role, making it a joy.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Conclusion: Grandparenting - A Dynamic Role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role of grandparents will continue to evolve. Embracing change ensures everyone's needs are met and relationships are healthy.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Prioritizing the well-being of both grandparents and grandchildren fosters a sustainable and enriching family environment. Always consider well-being.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retaining personal freedom results in a vibrant contribution to the family unit, adding to the depth of family engagement.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Transparent and open communication among family members is essential for navigating evolving needs and expectations over the years.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When parents and grandparents share responsibility, it strengthens families and contributes to the well-being of both generations in the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appreciate your attention and hope this presentation has provided valuable insights. I hope it was interesting.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Feel free to reach out with any questions or for further discussion on this important topic. I am open to any suggestions. 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encourage you to continue exploring the evolving dynamics of grandparenting. Happy to help you if you have any questions.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Special thanks to all the grandparents who contribute so much to their families and communities. They are appreciated. 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Let's work together to create a supportive environment for grandparents and grandchildren alike. This relationship is important.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Golden Years: A Generational Crossroads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Legacy of Care: The Traditional View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Right to Thrive: Modern Grandparenting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the Divide: Blending Traditions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Spectrum of Involvement: Finding Balance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Legal Considerations: Grandparents' Rights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Grandparenting: A Collaborative Approach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Striking the Balance: A Win-Win Scenario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Conclusion: Grandparenting - A Dynamic Role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Golden Years: A Generational Crossroads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Historically, grandparents were integral in raising grandchildren, passing down wisdom and traditions. It was seen as a natural extension of their family role.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Modern life presents new challenges and opportunities for grandparents, influencing their involvement in childcare and family life. There are many factors involved.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Is grandparenting a duty, a responsibility, or a choice? This presentation delves into the complexities of this evolving role with research and insights.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Societal norms and family structures have changed drastically in recent decades, impacting the expectations placed on grandparents. It's crucial to examine the context.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now seek personal fulfillment, travel, hobbies, and continued careers, leading to questions about their availability for childcare.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Legacy of Care: The Traditional View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traditional view emphasizes grandparents wholeheartedly dedicating their time and energy to raising grandchildren.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some cultures, grandparents are automatically expected to provide extensive childcare, reinforcing the idea of a duty to assist.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played crucial roles in transmitting cultural values, family history, and life skills to younger generations, creating continuity.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acted as a reliable support system for working parents, offering childcare and ensuring stability within the family unit.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Close interaction between grandparents and grandchildren strengthened family bonds, fostering a sense of belonging and connection. A strong family base.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Right to Thrive: Modern Grandparenting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Modern grandparents value their personal freedom, pursuing hobbies, travel, and social activities that enrich their lives independently.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Many grandparents continue working to maintain financial independence and intellectual stimulation, limiting their availability for full-time childcare.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prioritize their physical and mental health, recognizing that they need to care for themselves to effectively support their families.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Grandparent-grandchild relationships are evolving, with a focus on quality time and shared experiences rather than solely childcare duties.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Modern grandparents often set boundaries to protect their time and energy, ensuring they can contribute to their families without sacrificing their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the Divide: Blending Traditions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Establishing clear expectations through open communication is key to bridging the gap between traditional and modern views on grandparenting.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Parents and grandparents can collaborate to define roles and responsibilities that are mutually beneficial and sustainable for everyone involved. Good understanding.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 can offer flexible support, such as occasional babysitting or help with specific tasks, without committing to full-time childcare responsibilities.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Respecting each other's choices and boundaries is essential for maintaining positive family relationships and avoiding resentment.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Families can embrace modern technology and resources to find alternative childcare solutions that complement grandparents' contributions.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Spectrum of Involvement: Finding Balance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ideal level of grandparent involvement varies depending on individual circumstances, such as the grandparents' health, availability, and willingness to help.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Parents' needs for childcare support, financial stability, and personal time also influence the dynamics of grandparent involvement in raising grandchildren.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grandchild's well-being should be the top priority, ensuring they receive adequate care, love, and attention from both parents and grandparents.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level of grandparent involvement should be determined through mutual agreement and compromise, ensuring all parties feel comfortable and respected.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Families should regularly evaluate the arrangement and make adjustments as needed to accommodate changing circumstances and ensure everyone's needs are met.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Legal Considerations: Grandparents' Rights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Some jurisdictions grant grandparents visitation rights under certain circumstances, such as the death or divorce of a parent, if it's in the child's best interest.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rare cases, grandparents may seek custody of their grandchildren if the parents are deemed unfit or unable to provide adequate care and safety.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Grandparents' rights vary from state to state, so it's essential to consult with a legal professional to understand the specific laws and regulations in your area.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Legal decisions regarding grandparent visitation or custody are always based on the best interests of the child, prioritizing their well-being and safety.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Mediation can be a valuable tool for resolving disputes between parents and grandparents regarding visitation or custody arrangements, promoting amicable solutions.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2025-06-25T08:48:40Z</dcterms:created>
  <dcterms:modified xsi:type="dcterms:W3CDTF">2025-06-25T08:48:40Z</dcterms:modified>
</cp:coreProperties>
</file>