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Gravity Dams: Engineering Marvels Rooted in Earth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Design, Function, and Enduring Legacy of Gravity Dams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Examples of Engineering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massive concrete gravity dam on the Columbia River, providing irrigation, power, and flood control.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One of the world's largest hydroelectric dams, generating a significant portion of energy for both countries.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historic dam on the Colorado River, providing water and power to the southwestern United States.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world's largest dam by reservoir capacity, providing flood control, power generation, and navigation benefits.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Known for its bungee jumping location, also serves as a hydroelectric facility.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Dams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advanced sensors and data analytics to optimize dam operations and enhance safety.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Designing dams with environmental considerations from the start, minimizing ecological impacts.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Extending the lifespan of existing dams through rehabilitation and upgrades, ensuring continued benefits.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Adopting integrated water resource management strategies to balance competing demands and ensure long-term sustainability.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Designing dams to withstand the impacts of climate change, such as increased flood frequency and altered precipitation patterns.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attention. We hope you found this presentation informative.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explore further the fascinating world of gravity dams and their role in shaping our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gratitude to the engineers, researchers, and professionals who have contributed to the advancement of dam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Please feel free to reach out if you have any questions or would like to learn more about gravity dams.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Gravity dams: Enduring structures that provide vital resources while demanding responsible environmental stewardship.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Harnessing Gravity's Power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Weighty Principle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Cross-Section of Strength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Giants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Guardians of Water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 and Provision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Facing the Challenges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Examples of Engineering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Dams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Harnessing Gravity's Power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Gravity dams stand as testaments to engineering ingenuity, utilizing their immense weight to resist the immense forces of water.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Their design is elegantly simple: a massive structure that relies on its weight to ensure stability against reservoir water pressure.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centuries, gravity dams have played a pivotal role in water management, irrigation, and power generation across the globe.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structures stand as a powerful blend of physics and human innovation, providing invaluable resources for communities.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Gravity dams are designed for long-term reliability, withstanding the test of time and the relentless forces of nature.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Weighty Principle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Gravity dams counteract water pressure primarily through their own weight, ensuring stability even under extreme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Uplift pressure, created by water seeping under the dam, is a crucial factor considered in the dam's overall stability design.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dam's design ensures that the resisting forces (weight) are greater than the driving forces (water pressure and uplift), achieving equilibrium.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high safety margin is built into the design to account for unforeseen conditions and potential overloads, ensuring long-term reliability.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strength and durability of the concrete used are essential for resisting compressive and shear forces, maintaining structural integrity.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Cross-Section of Strength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top of the dam, often used as a roadway or walkway, and designed to withstand wave action and overtopping.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side facing the reservoir, designed to minimize water pressure and reduce the potential for erosion and seepage.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side facing away from the reservoir, often sloping to dissipate energy from water released through spillways.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crucial base upon which the dam rests, requiring careful geological assessment and treatment to ensure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critical component for safely releasing excess water during floods, preventing overtopping and potential dam failure.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Giants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Mass concrete is the primary building material, chosen for its strength, durability, and ability to resist water pressure.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Dams are typically built in layers or blocks to manage heat generation during concrete curing and minimize cracking risks.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Cooling pipes are often embedded within the concrete to control temperature and reduce thermal stresses during construction.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Grouting is used to seal cracks and fissures in the foundation, preventing water seepage and enhancing the dam's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Rigorous testing and inspection are essential throughout the construction process to ensure the concrete meets strict strength and durability standards.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Guardians of Water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Sensors monitor water pressure, concrete stress, and foundation movement, providing early warnings of potential problems.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visual inspections identify cracks, seepage, and other signs of deterioration, enabling timely repairs.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drainage systems and sealing cracks prevent excessive water seepage, preserving the dam's structural integrity.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inspection and repair of spillway gates and channels ensure their proper functioning during flood events.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Monitoring and addressing any signs of foundation settlement or movement are essential for long-term stability.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 and Provision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Gravity dams create reservoirs that provide a reliable water supply for irrigation, municipal use, and industrial purposes.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gravity dams incorporate hydroelectric power plants, generating clean and renewable energy from the force of water.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Reservoirs act as buffers during floods, reducing downstream damage and protecting communities from devastating inundation.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Dams can create navigable waterways, facilitating transportation and commerce in regions with limited natural channels.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Reservoirs provide opportunities for recreational activities such as boating, fishing, and swimming, enhancing quality of life.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Facing the Challenges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Reservoirs can alter river ecosystems, impacting fish migration, wildlife habitats, and downstream water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Sediment accumulation behind dams reduces reservoir capacity and can alter downstream river morphology.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Dam construction can require the relocation of communities, leading to social and economic disruptions.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Dam projects often involve complex negotiations over water rights and allocation, requiring careful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environmental mitigation measures, such as fish passages and habitat restoration, minimizes the impact of dams.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2025-05-02T07:37:13Z</dcterms:created>
  <dcterms:modified xsi:type="dcterms:W3CDTF">2025-05-02T07:37:13Z</dcterms:modified>
</cp:coreProperties>
</file>