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Green Closet: A Transformational Journey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Communities, Sustaining Futures: A 6-Month Campaign for Nationwide Impact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 Outcomes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Aiming for 50,000+ Followers across platforms and a massive boost in engagement and community interaction, which is to increase awarness.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Targeting 100,000+ Kgs of clothes responsibly donated, setting a new standard for donation programs.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Recruiting 250+ Verified Volunteers to strengthen the community and support operations. Also helps in awarness.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reach with 5+ City Chapters, so more volunteers can join to make an impact in the respective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Aiming for 50+ Media Mentions and securing at least 1 Global Partnership (UN, Fashion for Good, etc.), to increase donations.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Green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 small action counts. Your contribution matters.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Donate for the people who are in need, together we can make an impact to someone's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hands, so that we can make other awarness and reach to the maximum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friends and family to also donate clothes, this will give a great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Spread the information and awarness, so more people are aware and can contribute.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attention, support, and belief in the Green Closet vision.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invite you to join us in making a positive impact through sustainable fashion and community empowerment. Donate Now!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our journey and stay updated on the latest news and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 we can build a more sustainable and equitable world, one garment at a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considering Green Closet as partner of change and make donation for the poor and needy.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Inspired Beginnings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1: The Spark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2: Story as Movement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3: National Donation Day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4: Youth Activation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5: Showcasing Impact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6: Looking Ahead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 Outcomes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Green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Inspired Beginnings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Fueled by a social worker's passion, Green Closet intertwines environmentalism, women's empowerment, and a revamped donation ethos. It starts 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"Every Fabric Has a Future"—more than a slogan, it's a promise to extend garment lifecycles and cultivate mindful consumption nationwide.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Spotlighting the journey of the social worker and seamlessly connecting individuals to a cause that represents sustainability and ethical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Moving beyond mere awareness, we aim to cultivate a thriving community of collaborators, amplifying impact and reach to every corner of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Transitioning from simple posts to captivating narrative series, micro-documentaries, and digital petitions, we are sparking national dialogues.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1: The Spark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Launch a captivating mini-documentary detailing the social worker's life story, mission, and inspiration behind the Green Closet initiative.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poster series: “What If Your Closet Could Speak?” Encouraging reflection on clothing's journey and its potential for positive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Forge partnerships with eco-conscious brands for engaging dual-post collaborations, expanding reach within the sustainability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the founder's story with 10 digital news sites to amplify the campaign's message and gain initial traction across the media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the initial process of building campaign for transformation of Green Closet to achieve mission goals.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2: Story as Movement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Launch #FabricOfChange storytelling campaign inspired by #HumansOfNewYork, collecting compelling stories from across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Invite compelling submissions nationwide illustrating the impactful ripple effect of clothing donations and responsible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Introduce an engaging AR filter on Instagram that virtually "recycles" clothes, promoting awareness and digital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Facilitate a collaborative environment and inspire individuals with amazing thoughts of donation.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people to join campaign, provide their thoughts, and invite friends.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3: National Donation Day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Host a National Green Closet Donation Day, transforming it into a virtual festival celebrating sustainable fashion and community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10 NGOs and colleges to organize physical collection drives, promoting hands-on participation and boosting donation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Introduce engaging digital badges for donors, such as "Eco Hero" and "Wardrobe Warrior," acknowledging contributions.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people with digital badges so that they are encouraged and work with more enthusiasm.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Invite celebrities to be the part of events, so more and more people are aware and join the event.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4: Youth Activation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Launch the "Campus Closet Challenge" across 100+ colleges, fostering competition and promoting eco-consciousness among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a renowned eco-conscious celebrity or influencer to amplify the campaign's reach and appeal to younger audiences.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TED-style short talks from 3 changemakers, sharing insights on sustainability and inspiring collective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Through students there will be increase in donations, and encourage their friends and family to donate.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Since the youth will be aware about the event more people will encourage to donate clothes.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5: Showcasing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public impact report microsite, providing transparent data and insights into the campaign's achievements and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Produce a "See Where It Went" video series, showcasing stories of donated items reaching recipients.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a Social Worker Q&amp;A series, creating Reel highlights that promote authentic stories about green closet life and achievements.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purpose of question and answer to connect people with green closet and what is the motive of social worker to run the organization.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Through real life scenarios, people will encourage to donate for the people who are in need and inspire others too.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 6: Looking Ahead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a mega recap video titled "This Is Just the Beginning," highlighting achievements and inspiring continued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Launch a new mission: Green Closet for Schools, expanding the initiative's scope and encouraging school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Launch a Mass UGC Campaign with "Why I Joined the Movement", which gives people sense of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people to join hand and help others by donating clothes, so the underprivileged people can use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goal is to give a message that together we can make a great impact, even clothes can help someone.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2025-04-18T09:10:53Z</dcterms:created>
  <dcterms:modified xsi:type="dcterms:W3CDTF">2025-04-18T09:10:53Z</dcterms:modified>
</cp:coreProperties>
</file>