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Industry &amp; Halal Compliance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Insights Based on Academic Journals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Background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Industry Research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Halal Compliance &amp; Maqashid Sharia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study examining green industry practices, halal compliance requirements, and maqashid sharia principles in modern industrial contexts.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Analysis based on peer-reviewed journals and scholarly research published in relevant academic fields.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relationship between environmental sustainability, halal certification, and Islamic ethical frameworks in industrial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College students and professionals seeking insights into responsible business practices through Islamic and environmental lenses.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Organized into background, comprehensive discussion, and conclusion sections for clear knowledge transfer.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Background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industrial landscape undergoing significant transformation toward sustainability and ethical compliance.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Growing global demand for green industry practices that minimize ecological impact and promote sustainable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Expanding halal industry requiring comprehensive compliance frameworks and certification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Maqashid sharia principles providing ethical foundation for responsible industrial practices and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Need for integrated studies connecting environmental sustainability, halal compliance, and Islamic ethical frameworks.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Green Industry Research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of eco-friendly manufacturing processes, waste reduction, and energy-efficient technologies in industrial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Adherence to international environmental regulations and certification requirements for sustainable industrial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Adoption of circular business models that minimize waste, maximize resource efficiency, and promote product lifecycle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Strategies and methodologies for measuring and reducing greenhouse gas emissions in industrial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Development and implementation of innovative technologies and processes that support environmental sustainability goals.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Halal Compliance &amp; Maqashid Sharia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requirements for obtaining halal certification, including supply chain transparency and ethical sourcing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 of Islamic objectives (preservation of religion, life, intellect, property, and lineage) in industrial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of fair trade practices, worker welfare, and community development in halal industrial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Rigorous quality control systems ensuring products meet both halal requirements and international safety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trust through transparent communication and ethical relationships with consumers, communities, and regulators.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 industries demonstrate how green practices, halal compliance, and maqashid sharia principles can work synergistically.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Organizations embracing these frameworks gain market differentiation and enhanced brand reputation globally.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Harmonization of environmental regulations, halal standards, and ethical requirements creates operational efficiencies.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Transparent adherence to these principles builds lasting consumer relationships and market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Need for continued exploration of emerging technologies and evolving compliance standards in these interconnected fields.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2025-10-15T14:16:44Z</dcterms:created>
  <dcterms:modified xsi:type="dcterms:W3CDTF">2025-10-15T14:16:44Z</dcterms:modified>
</cp:coreProperties>
</file>