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Industry Research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Halal Compliance &amp; Maqashid Sharia Integration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Overview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Background Context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Industry Analysis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Halal Compliance &amp; Maqashid Sharia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Conclusions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Overview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study examining the relationship between green industry practices, halal compliance standards, and maqashid sharia principles in industrial contexts.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Analysis of three interconnected areas: sustainable green industry operations, halal certification requirements, and maqashid sharia framework implementation.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Based on comprehensive journal analysis examining current practices, challenges, and opportunities in integrating these three industrial approaches.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College-level presentation designed for academic understanding of how these industrial concepts complement and enhance each other.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Organized into three main sections: background context, detailed discussion of findings, and comprehensive conclusions with practical implications.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Background Context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transformation of traditional industrial practices toward more sustainable, ethical, and spiritually aligned operational frameworks.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Critical examination of how green industry principles, halal compliance, and maqashid sharia create a comprehensive industrial ecosystem.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Analysis of existing industrial practices and the growing need for integrated approaches that address environmental, ethical, and spiritual dimensions.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Identification of the need for comprehensive studies that systematically explore the interconnections between these three industrial paradigms.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Contribution to the body of knowledge regarding sustainable and spiritually grounded industrial practices in contemporary business environments.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Industry Analysis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Examination of green industry fundamentals including resource efficiency, waste reduction, and environmental protection as documented in research journals.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Analysis of successful green industry adoption methods and their integration with other industrial frameworks for enhanced effectiveness.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findings on how green industry practices contribute to sustainability goals and long-term ecological balance in industrial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Documentation of cost savings, market advantages, and competitive positioning achieved through green industry implementation.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Identification of common obstacles in green industry adoption and research-based solutions for overcoming these barriers.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Halal Compliance &amp; Maqashid Sharia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analysis of halal compliance requirements in industrial processes, supply chains, and product development according to scholarly 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Examination of how maqashid sharia objectives (preservation of faith, life, intellect, lineage, and property) guide industrial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Documentation of research findings on how halal compliance and maqashid sharia create a comprehensive ethical foundation for industrial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Analysis of how adherence to these standards builds consumer confidence and creates competitive advantages in global markets.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evidence showing how ethical frameworks contribute to improved operational efficiency and stakeholder relationships.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Conclusions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summary of research demonstrating the synergistic relationship between green industry, halal compliance, and maqashid sharia in industrial contexts.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Documentation of how combining these three approaches creates more sustainable, ethical, and spiritually aligned industrial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Research-based frameworks for successfully integrating green industry practices with halal compliance and maqashid sharia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Identification of emerging areas requiring further investigation and potential research directions for advancing industrial integration.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Actionable insights for industrial practitioners seeking to implement comprehensive approaches that address environmental, ethical, and spiritual dimensions.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2025-10-15T14:25:16Z</dcterms:created>
  <dcterms:modified xsi:type="dcterms:W3CDTF">2025-10-15T14:25:16Z</dcterms:modified>
</cp:coreProperties>
</file>