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Gu: Marketing Strategy &amp; Brand Story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Our Journey, Defining Our Brand, and Reaching Our Customers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Amplifying Gu: Promotional Activities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advertising campaigns use a mix of online and offline channels to build brand awareness and drive traffic to our stores and website.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use sales promotions such as discounts, coupons, and bundles to encourage purchases and reward customer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service excellence involves providing excellent service through all platforms to keep customers coming 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believe in community engagement. Gu hosts activities like sponsorships and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use issue campaigns to support social causes and demonstrate our commitment to making a positive impact.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Product: Building Brand Affinity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prioritize ethical and sustainable practices, demonstrating our commitment to environmental and social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use event marketing to create engaging experiences that connect customers with our brand and build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partner with influencers and celebrities to serve as brand ambassadors, amplifying our message and reaching new audiences.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customer loyalty programs reward repeat purchases and foster long-term relationships with our most valued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 makes meaningful connections through social responsibility, brand ambassadors, and customer loyalty programs.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sincerely appreciate you taking the time to learn more about Gu and our marketing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continued support and belief in our brand. We value your partnership and look forward to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committed to providing our customers with high-quality, affordable apparel and a positive shopping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questions or would like to learn more, please do not hesitate to reach out to our team.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excited about the future of Gu and the opportunities that lie ahead. Thank you for being part of our journey.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Gu: A Legacy of Innovation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the Gu Story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Positioning Gu in the Market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Our Ideal Customer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Gu's Product Showcase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Pricing Strategy: Value &amp; Accessibility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Distribution Channels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Amplifying Gu: Promotional Activities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Product: Building Brand Affinity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Gu: A Legacy of Innovation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Gu's journey began with a vision: to provide accessible, high-quality apparel. Our early years focused on establishing a solid foundation.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We've marked significant milestones, from expanding product lines to entering new markets, each shaping our identity.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 has evolved with the changing times, adapting to trends while staying true to our core values of affordability and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commitment to quality, affordability, and customer satisfaction has guided us since day one, shaping our business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strive to continuously innovate and expand, bringing fashionable and affordable clothing to a global audience.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the Gu Story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brand story is built on the belief that everyone deserves access to stylish, high-quality clothing without breaking the bank.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emphasize values like affordability, accessibility, quality, and style in every aspect of our brand 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aim to build a strong connection with our customers by understanding their needs and providing relevant, valuable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promise to consistently deliver stylish and high-quality apparel at affordable prices, empowering our customers to express themselves.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brand narrative is based on quality, affordability, and style, providing stylish, high-quality clothing. 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Positioning Gu in the Market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 offers trendy, high-quality clothing at affordable prices, targeting customers who value style and budget-friendliness.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differentiate ourselves by combining quality, affordability, and a wide range of trendy styles, appealing to a broad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 aims to be perceived as a relatable, approachable, and stylish brand that understands the needs of everyday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primary target audience are the fashion-conscious individuals who need stylish and high-quality clothing.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 is unique with quality, affordability and a wide range of style. It attracts many audiences.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Our Ideal Customer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target market typically consists of young adults and families who are fashion-conscious.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cater to customers who value both style and affordability, seeking clothing that reflects their personal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customers are looking for trendy, high-quality clothing that fits their budget and allows them to express their unique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segment our market to offer products and promotions that meet the needs and preferences of our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reaching our ideal customer by stylish and high-quality clothing that is affordable. 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Gu's Product Showcase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core collections include essential pieces like t-shirts, jeans, and sweaters, providing versatile wardrobe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stay ahead of the curve by offering trendy seasonal collections that reflect the latest fashion styles and color palettes.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partner with designers and influencers to create exclusive collections that generate excitement and attract new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feature specialty items such as dresses, outerwear, and accessories, providing complete outfit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focus on new designs, trendy seasonal collections, and partnerships generate excitement for our customers. 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Pricing Strategy: Value &amp; Accessibility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competitive prices that are accessible to a wide range of customers, without compromising on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pricing strategy reinforces the perception of value, ensuring that customers feel they are getting a great deal.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use promotional pricing strategies, such as discounts and sales, to drive traffic and encourage purchases.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use price anchoring by showcasing high-value items to encourage customers to purchase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goal is that affordable, high-quality clothing is accessible for everyone. That reflects our pricing strategy.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Distribution Channels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retail stores provide a physical presence, allowing customers to experience our brand and try on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e-commerce platform offers a convenient way for customers to shop online, with a wide selection and easy navigation.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partner with retailers and distributors to expand our reach and make our products available to a wider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use pop-up shops to create a temporary presence in key markets and generate excitement around our brand.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strategically setting up our retail stores and e-commerce platform, we give an accessible way to customers. 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2025-04-21T08:15:08Z</dcterms:created>
  <dcterms:modified xsi:type="dcterms:W3CDTF">2025-04-21T08:15:08Z</dcterms:modified>
</cp:coreProperties>
</file>