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Guardians of India's Biodiversity: Biosphere Reserves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India's commitment to conservation, research, and sustainable development through its Biosphere Reserves.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Zonation Strategy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core zone is strictly protected, serving as an undisturbed natural area where biodiversity thrives without human interference. Nature's sanctuary.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Surrounding the core area, the buffer zone allows limited human activity, balancing conservation with sustainable use. A bridge between nature and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transition zone supports sustainable human settlements and resource management, fostering harmonious coexistence between communities and nature. Sustainable living.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Zonation enables effective management, ensuring different areas are used for different purposes, promoting conservation and sustainable development. Managing for sustainability.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Biosphere reserves use adaptive management strategies, adjusting conservation approaches based on monitoring and research findings. Always improving strategies.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Biosphere reserves protect biodiversity, conserving species and ecosystems for future generations. A legacy for tomorrow.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essential ecosystem services such as clean water, pollination, and carbon sequestration, biosphere reserves support human well-being. Nature's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Biosphere reserves support sustainable livelihoods for local communities through ecotourism and sustainable resource use. Economic and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Conserving natural habitats enhances climate resilience, mitigating impacts of climate change. Helping nature helping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Through UNESCO's World Network, biosphere reserves foster international collaboration, promoting shared learning and conservation efforts. Together, we protect.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India's Biosphere Reserves and their crucial role in conservation.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support for environmental conservation efforts is greatly appreciated. Together, we can make a difference.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more about these reserves and discover how you can contribute to their preservation.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protect these natural treasures for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Special thanks to all the organizations and individuals dedicated to preserving India's natural heritage.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Natural Treasures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Nilgiri Biosphere Reserve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Nanda Devi Biosphere Reserve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Gulf of Mannar Biosphere Reserve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Sundarbans Biosphere Reserve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Great Nicobar Biosphere Reserve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Pachmarhi Biosphere Reserve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Zonation Strategy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Significance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India's Natural Treasures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Biosphere Reserves are designated to conserve special ecosystems, preserving biodiversity and protecting endangered species within their boundaries. It's about safeguarding our natural heritage.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reserves foster environmental education and promote research and monitoring activities. They serve as living laboratories for understanding ecological processes and sustainable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BRs champion sustainable resource management for local communities, ensuring their livelihoods are intertwined with conservation efforts. It's about creating a harmonious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Biosphere Reserves encourage ecotourism, raising environmental awareness and providing economic opportunities for local communities through responsible tourism practices. Discover and protect!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India boasts 18 recognized biosphere reserves, with 12 included in UNESCO's World Network, highlighting their global importance in biodiversity conservation. A testament to India's efforts.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Nilgiri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Spanning Tamil Nadu, Kerala, and Karnataka, the Nilgiri Biosphere Reserve is a biodiversity hotspot in the Western Ghats. It's a tri-state effort for conservation.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Nilgiri Biosphere Reserve has earned UNESCO recognition. It’s a part of the World Network of Biosphere Reserves, highlighting its global significance.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Known for its diverse flora and fauna, including the Nilgiri tahr and lion-tailed macaque, this reserve protects numerous endemic species. A true treasure trove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communities are actively involved in conservation, promoting sustainable practices that support both biodiversity and livelihoods. Collaborative conservation in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a range of educational programs, the reserve raises awareness about the importance of biodiversity and conservation among students and the public. Education is key.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Nanda Devi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Nestled in Uttarakhand, the Nanda Devi Biosphere Reserve is known for its pristine high-altitude ecosystems. A Himalayan gem.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Recognized by UNESCO, the Nanda Devi reserve is a crucial part of the World Network of Biosphere Reserves. Global acknowledgment of its ecological value.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to rare species like the snow leopard and Himalayan musk deer, the reserve showcases unique high-altitude biodiversity. A haven for rare species.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conservation with local community needs in the challenging Himalayan terrain requires innovative and sustainable strategies. Protecting nature and livelihoods.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Scientific research is conducted to monitor the impacts of climate change and human activities on the fragile Himalayan ecosystem. Understanding the changing landscape.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Gulf of Mannar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in Tamil Nadu, the Gulf of Mannar Biosphere Reserve protects a rich marine environment. A coastal jewel.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UNESCO recognition, this reserve is renowned for its coral reefs and diverse marine life. Acknowledged globally for its marine richness.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reserve is home to dugongs, dolphins, and various species of sea turtles, making it a vital habitat for marine conservation. Marine life thrives here.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threats like pollution and overfishing is essential to protect the fragile marine ecosystem and ensure sustainable resource management. Protecting our oceans.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fishing communities are actively involved in conservation, adopting sustainable fishing practices to preserve marine biodiversity. Communities protecting the coast.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Sundarbans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in West Bengal, the Sundarbans Biosphere Reserve is the world's largest mangrove forest. A unique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Sundarbans, recognized by UNESCO, are renowned for their biodiversity and vital ecological role. A globally recognized wetland.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Home to the Royal Bengal Tiger, the reserve plays a critical role in tiger conservation. A sanctuary for majestic predators.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Threats from climate change, rising sea levels, and human encroachment necessitate robust conservation measures to protect the mangrove ecosystem. Resilience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communities depend on the Sundarbans for their livelihoods, emphasizing the need for sustainable resource management practices. People and nature coexist.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Great Nicobar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Situated in the Andaman &amp; Nicobar Islands, the Great Nicobar Biosphere Reserve is known for its unique island ecosystems. An isolated paradise.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Recognized by UNESCO, the reserve boasts diverse flora and fauna, including endemic species found nowhere else. A biodiversity hotspot.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reserve is home to the Nicobar megapode and other unique species, highlighting the island's importance for biodiversity conservation. Unique to the island.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the island's biodiversity from deforestation and unsustainable practices is crucial for preserving its ecological integrity. Preserving island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with indigenous communities to promote sustainable resource management is key to conserving the island's natural heritage. Conservation with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Pachmarhi Biosphere Reserve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in Madhya Pradesh, the Pachmarhi Biosphere Reserve is a significant biodiversity area in the Satpura Range. A natural treasure.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Pachmarhi is recognized by UNESCO for conservation. This status highlights its biodiversity. A jewel in Madhya Pradesh.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reserve encompasses a variety of habitats, including forests, grasslands, and wetlands, supporting a wide range of species. Diverse landscapes, rich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conservation programs to protect endangered species and promote sustainable tourism is vital. Protecting nature, supporting tourism.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communities are involved in conservation, contributing to the sustainable management of natural resources. Communities and conservation together.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2025-05-11T03:51:26Z</dcterms:created>
  <dcterms:modified xsi:type="dcterms:W3CDTF">2025-05-11T03:51:26Z</dcterms:modified>
</cp:coreProperties>
</file>