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Guardians of Tomorrow: Cultivating Environmental Awareness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Citizens for a Sustainable Future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Community-Based Waste Management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Community-based waste management tailors solutions to specific local needs. Maximizing effectiveness and community participation across the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communities fosters a sense of ownership and responsibility. Driving long-term commitment to waste reduction and recycling.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Waste management projects create income opportunities for local communities. Reducing poverty and promoting sustainable livelihoods in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Partnerships between local government, NGOs, and communities drive success. Leveraging resources and expertise for effective waste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Community-based initiatives ensure long-term sustainability. Fostering a culture of environmental stewardship from the core.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Financing Sustainability: Mudharabah Model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Mudharabah is a profit-sharing Islamic finance contract. Financing waste management projects and sustainable initiatives within islamic teaching.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Waste recycling projects financed through Mudharabah generate income for participants. Supporting economic empowerment and environmental protection at once.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Islamic finance promotes ethical and sustainable investment. Aligning financial goals with environmental and social responsibility for a greater good.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Mudharabah-funded projects benefit communities. Improving living conditions and promoting sustainable development in a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Islamic finance supports long-term sustainable development. Contributing to a resilient and equitable economy within ethical values.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Let's work together towards a sustainable future for all the generations. Creating hope.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action in your communities. Every effort will make a difference towards the betterment of all human beings and mother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learning and sharing knowledge about environmental stewardship. Empowering others to join the movement will be of great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organizations and individuals to amplify our impact. Building a stronger and more resilient community to live 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create a sustainable and thriving world. A legacy of environmental stewardship for future generations is our goal.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in Balance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Waste: A National Crisis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Household Waste: A Health Hazard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Communities: Waste to Value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Pesantren's Green Revolution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Islamic Teachings: Guardians of Earth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Legal Framework: Our Environmental Shield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Community-Based Waste Management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Financing Sustainability: Mudharabah Model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in Balance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planet faces escalating environmental challenges, demanding immediate action. Degradation threatens ecosystems and future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 citizen has a crucial role in protecting and restoring our environment. Awareness is the first step.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practices ensure resources for future generations. Transformative shift towards a harmonious relationship with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Striving for balance between human activities and environmental health creates a thriving, sustainable world for all. A shared aspiration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eco-friendly choices minimizes our impact. Reduces waste, conserves resources, and supports a healthier planet.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Waste: A National Crisis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National Waste Management Information System (SIPSN) is a vital resource for tracking waste generation and management nationwide. Centralized data hub.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SIPSN data reveals alarming trends in waste generation across Indonesia. Increasing volumes and diverse composition are main causes.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data highlights critical gaps in waste collection, processing, and disposal infrastructure. Addressing these is the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SIPSN insights inform evidence-based policy-making and targeted interventions to improve waste management practices nationally. Guiding improvements.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Urgent need for collective action to reduce waste, promote recycling, and invest in sustainable waste management solutions. Collective responsibilty.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Household Waste: A Health Hazard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Unmanaged household waste poses significant health risks due to pollution. Water contamination and disease vectors all around.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Improper disposal contaminates soil and water sources. Degrading ecosystems and threatening biodiversity within local area.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Waste accumulation diminishes quality of life and property values. Affecting aesthetics and community pride and values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waste segregation, recycling, and composting mitigate risks. Reducing environmental harm and protecting public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involvement in waste management ensures effective and sustainable solutions. Fostering a healthier living environment for all.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Communities: Waste to Value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plastic waste into useful items like pillows reduces pollution. A sustainable solution that is both innovative and eco-friendly.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Waste recycling creates income for communities, empowering individuals. Promoting entrepreneurship and environmental stewardship too.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communities in waste management strengthens social bonds. Fostering a sense of ownership and shared responsibility in our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Innovative waste management models offer eco-friendly and economically viable solutions. Promoting a circular economy is the best.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Success stories of waste transformation inspire others to adopt sustainable practices. Catalyzing a widespread movement towards environmental protection.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Pesantren's Green Revolution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Pesantren integrates environmental ethics into education. Instilling values of conservation and stewardship within the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Pesantren implements waste management and resource conservation programs. Reducing ecological footprint while promoting environmental stewardship.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Pesantren involves the community in environmental initiatives. Raising awareness and encouraging participation in conservation efforts.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Pesantren creates income opportunities through waste recycling projects. Empowering students and the community, simultaneously,.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Pesantren serves as a model for sustainable living and community development. Inspiring others to adopt eco-friendly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Islamic Teachings: Guardians of Earth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Quran emphasizes the importance of protecting the environment. Establishing humans as stewards responsible for preserving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Quran warns against environmental destruction and wastefulness. Promoting sustainable practices and conservation in daily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Islamic teachings encourage a balanced approach to resource utilization. Ensuring fair distribution and preventing excessive consumption is the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Islam promotes the concept of humans as stewards responsible for earth. Caring for the environment as a sacred trust to the future generation.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Islamic principles inspire Muslims to take environmental conservation. Contributing to a sustainable and harmonious world for all. Spiritual motivation.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Legal Framework: Our Environmental Shield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Law No. 18/2008 addresses waste management. Establishing guidelines and responsibilities for waste reduction and recycling.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law mandates waste segregation, processing, and environmentally sound disposal. Enforcing accountability for pollution and environmental harm.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laws protect citizens' rights to a clean and healthy environment. Ensuring environmental justice for all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Effective enforcement of environmental laws is essential for compliance. Penalizing polluters and promoting responsible environmental practices. Very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Legal frameworks empower citizens to participate in environmental governance. Encouraging public involvement and vigilance in protecting natural resources.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2025-04-21T05:31:25Z</dcterms:created>
  <dcterms:modified xsi:type="dcterms:W3CDTF">2025-04-21T05:31:25Z</dcterms:modified>
</cp:coreProperties>
</file>