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Guardians of the Digital Realm: Mastering Internet Safety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Web Safely and Responsibly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Privacy Matters: Controlling Your Data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aware of how your personal data is collected and used by websites, apps, and online services. Read privacy policies carefully to understand their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 the amount of personal information you share online. Provide only the data that is necessary for the specific service you're using to avoid oversharing.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Opt-out of tracking cookies and other data collection methods whenever possible. Use privacy-enhancing browser extensions or tools to protect your online activity.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 the permissions granted to apps and websites connected to your social media accounts. Revoke access to any that you no longer use or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Exercise your rights under data privacy laws, such as the right to access, correct, or delete your personal information. Contact organizations to exercise these rights.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Informed: Keeping Up with Security Trends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 threats are constantly evolving, so it's crucial to stay informed about the latest security trends, vulnerabilities, and best practices to remain safe.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 reputable security news sources, blogs, and social media accounts to stay up-to-date on the latest threats and security advice to apply.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Attend security workshops, webinars, or conferences to learn from experts and network with other security-conscious individuals to share ideas.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online security forums and communities to share your knowledge, ask questions, and learn from the experiences of others in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knowledge and tips with others to help promote a culture of cybersecurity awareness. Educate your friends, family, and colleagues to spread awareness.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and engagement throughout this presentation. Your commitment to online safety is essential.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internet safety is a shared responsibility. By adopting safe online habits, we can create a safer and more secure digital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hope that this presentation has provided you with the knowledge and skills to protect yourself online. Let's continue this conversation beyond this session.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remain vigilant, stay proactive, and stay safe while navigating the digital world. Your safety is very important in this digital frontier.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again for your time and participation. Let's work together to create a safer and more responsible online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 Frontier: A World of Opportunity and Risk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Fortress Password: Your First Line of Defense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Phishing Frenzy: Spotting and Avoiding Scams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Media Savvy: Protecting Your Online Identity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Malware Mayhem: Shielding Your Devices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Public Wi-Fi Woes: Navigating Unsecured Networks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Cyberbullying Conundrums: Promoting a Positive Online ...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Privacy Matters: Controlling Your Data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Informed: Keeping Up with Security Trends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 Frontier: A World of Opportunity and Risk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internet is a global network, offering incredible opportunities. It connects us, provides access to information, and empowers creativity.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However, this interconnectedness also presents risks. Cyber threats like phishing, malware, and identity theft are ever-present dangers.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Everything we do online leaves a digital footprint. This footprint can be tracked and used, emphasizing the importance of online awareness.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these risks and adopting safe online habits is essential for navigating the digital world responsibly and confidently.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aims to equip you with the knowledge and skills to protect yourself and your information online, fostering a safer digital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Fortress Password: Your First Line of Defense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Simple, easily guessed passwords are a hacker's dream. Avoid using common words, dates, or personal information in your passwords.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strong passwords by combining uppercase and lowercase letters, numbers, and symbols for enhanced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Longer passwords are harder to crack. Aim for at least 12 characters to significantly increase your password's strength and resilience.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using password managers to securely store and generate complex passwords for different accounts, simplifying the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Enable two-factor authentication (2FA) whenever possible. It adds an extra layer of security by requiring a second verification method.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Phishing Frenzy: Spotting and Avoiding Scams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Phishing emails, messages, or websites attempt to trick you into revealing personal information. They often mimic legitimate 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Phishing attempts often contain grammatical errors or misspellings. These red flags should raise your suspicion and prompt caution.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clicking on unfamiliar links or downloading attachments from unknown senders. They could contain malware or lead to phishing sites.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receive a suspicious request, contact the organization directly through a trusted channel to verify its authenticity before taking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something feels off or too good to be true, trust your instincts. It's better to be cautious than to become a victim of phishing.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Media Savvy: Protecting Your Online Identity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review and adjust your privacy settings on social media platforms. Control who can see your posts and personal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mindful of what you share online. Avoid posting sensitive information like your home address, phone number, or financial details.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Oversharing can make you a target for identity theft or social engineering attacks. Limit the amount of personal information you reveal online.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cautious about accepting friend requests from people you don't know. Verify their identity before connecting with them online.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that your online activity can impact your reputation. Behave responsibly and avoid posting anything that could be damaging or offensive.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Malware Mayhem: Shielding Your Devices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Malware includes viruses, worms, and Trojan horses that can harm your devices and steal your data. It poses a significant threat to online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Install and maintain reputable antivirus software on all your devices. Keep it updated to protect against the latest threats that are emerging.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update your operating system, web browser, and other software. Updates often include security patches that fix vulnerabilities.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Download software and files only from trusted sources. Avoid downloading from unofficial websites or peer-to-peer networks to prevent infections.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Scan external devices like USB drives before connecting them to your computer. This can help prevent the spread of malware from infected devices.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Public Wi-Fi Woes: Navigating Unsecured Networks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Public Wi-Fi networks are often unsecured, making them vulnerable to eavesdropping. Hackers can intercept your data while you're connected.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conducting sensitive transactions, such as online banking or shopping, on public Wi-Fi. Your financial information could be compromised.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using a Virtual Private Network (VPN) to encrypt your internet traffic on public Wi-Fi. This helps protect your data from prying eyes.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that websites you visit use HTTPS (Hypertext Transfer Protocol Secure). This encrypts the data transmitted between your computer and the website.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Disable file sharing on your device when connected to public Wi-Fi. This prevents others from accessing your files without your permission.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Cyberbullying Conundrums: Promoting a Positive Online Environment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Cyberbullying involves using electronic communication to bully, harass, or threaten someone. It can have serious emotional and psychological consequences.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aware of the signs of cyberbullying, such as changes in mood, withdrawal from social activities, or reluctance to use electronic devices.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Document any instances of cyberbullying and report them to the appropriate authorities, such as the school, social media platform, or law enforcement.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Block or ignore the cyberbully to prevent them from contacting you. Don't engage with them or retaliate, as this can escalate the situation.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 support from trusted friends, family members, or counselors if you're being cyberbullied. Talking about it can help you cope and find solutions.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2025-07-04T05:07:39Z</dcterms:created>
  <dcterms:modified xsi:type="dcterms:W3CDTF">2025-07-04T05:07:39Z</dcterms:modified>
</cp:coreProperties>
</file>