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Guiding Lights: Understanding the Directive Principles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Through India's Vision for Social and Economic Justice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Free and Compulsory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early childhood care and education for all children until they complete the age of six years, ensuring a strong foundation.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Highlights the importance of early childhood care and education for overall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Complementing the Fundamental Right to Education, promoting universal access to quality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the education of children to build a skilled and knowledgeable workforce for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education as a key driver of social and economic progress in the country.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Directive Principles &amp; Fundamental Rights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Fundamental Rights focus on individual liberties, while Directive Principles aim for social and economic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Courts strive to balance Fundamental Rights and Directive Principles to ensure a just and equitable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Directive Principles guide the legislature in enacting laws that promote the welfare of the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Laws enacted to implement Directive Principles are often upheld even if they place reasonable restrictions on Fundamental Rights.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interpretation of Fundamental Rights and Directive Principles evolves to meet the changing needs of society.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Directive Principles of State Policy.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these principles further and understand their impact on Indian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all work together towards creating a more just, equitable, and prosperous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awareness and participation are crucial for the effective implementation of these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been informative and has sparked your interest in this important topic.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 of a Just Society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Social Justice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Ideals in Action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Protection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Upholding International Peace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National Heritage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Uniform Civil Code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Free and Compulsory Education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Directive Principles &amp; Fundamental Rights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 of a Just Society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are guidelines for the government, aiming to create a welfare state. They are fundamental in the governance of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represent the aspirations of the Indian people for a just and equitable society, free from exploitation and inequality.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Unlike Fundamental Rights, they are not enforceable by courts. But the state must strive to implement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serve as moral and political obligations upon the state, encouraging policies that promote social welfare.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inspire the legislature and executive to frame laws and policies that align with the principles of justice.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Social Justice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access to justice for all, regardless of economic or social status. Providing free legal aid to the needy.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local self-governance through village panchayats, fostering community participation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the right to work, education, and assistance in cases of unemployment, old age, sickness, and disablement.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a living wage, ensuring humane conditions of work, and promoting social and cultural opportunities for workers.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Striving to improve public health and raise the level of nutrition and standard of living of the people.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Ideals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equal pay for equal work for both men and women, promoting gender equality in the workplace.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the ownership and control of the material resources are distributed to serve the common good.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Modernizing agriculture and animal husbandry on scientific lines, improving productivity and rural livelihoods.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steps to secure the participation of workers in the management of undertakings, establishments, or other organizations.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cottage industries on an individual or cooperative basis in rural areas, fostering self-employment and local economies.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Protection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and improving the environment and safeguarding forests and wildlife for a sustainable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article specifically directs the state to protect and improve the environment and safeguard forests and wildlife.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Aligned with global efforts for environmental conservation and sustainable resource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Striving for economic development that does not compromise environmental integrity and ecological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citizen participation in environmental protection and awareness campaigns.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Upholding International Peace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respect for international law and treaty obligations in dealings between organized peoples.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Endeavoring to maintain just and honorable relations with other nations, promoting cooperation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the settlement of international disputes by arbitration, seeking peaceful resolutions to conflicts.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Guiding India's foreign policy to contribute to global peace, security,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the ancient Indian philosophy of 'the world is one family' in international relations.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National Heritage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and preserving monuments and places and objects of artistic or historic interest, declared to be of national importance.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Preserving India's rich cultural heritage for future generations and fostering a sense of national identity.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Safeguarding archaeological sites and artifacts from destruction, damage, or removal.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the establishment and maintenance of museums and libraries to showcase and preserve cultural treasures.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the promotion and preservation of various forms of art, including music, dance, and theatre.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Uniform Civil Code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Striving to secure for the citizens a uniform civil code throughout the territory of India, promoting national integration.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Aiming to eliminate discrimination and promote equality by applying a common set of personal laws to all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Serving as a tool for social reform and modernization of personal laws, especially in areas such as marriage, divorce, and inheritance.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national unity and integrity by promoting a common identity and sense of belonging among all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Subject to ongoing debate and discussion in India, considering the diverse cultural and religious practices of the country.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2025-04-22T08:59:48Z</dcterms:created>
  <dcterms:modified xsi:type="dcterms:W3CDTF">2025-04-22T08:59:48Z</dcterms:modified>
</cp:coreProperties>
</file>