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986495/pexels-photo-5986495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86495/pexels-photo-598649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Gurukul Wisdom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Education for Modern Times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Gurukul Legacy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Principles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Relevance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Contemporary Applications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Possibilities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7583910/pexels-photo-2758391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Gurukul Legacy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Ancient Indian Education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Gurukuls represent the oldest form of education system where students lived with teachers to gain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system focused on overall growth including academics, spirituality, and practical life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Close relationships between gurus and disciples created a foundation for lifelong learning and guidance.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resided in ashrams, learning through daily routines and immersive experiences.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535234/pexels-photo-853523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Principles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Foundation of Gurukul Education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sacred tradition of knowledge transfer from teacher to student through direct guidance.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emphasized moral values, ethics, and character development alongside academic subjects.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learned through strict routines, meditation, and personal responsibility.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Knowledge was applied to real-life situations, making learning meaningful and purposeful.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3097/pexels-photo-64730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Relevance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Gurukul System Matters Today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Individual attention in gurukuls addresses the need for customized learning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today's world, the emphasis on values provides essential guidance for ethical living.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meditative and disciplined approach helps combat modern educational pressures.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wisdom and traditions continue to enrich contemporary educational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49735/pexels-photo-724973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Contemporary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Gurukul Wisdom Today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schools are integrating gurukul principles with conventional education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Techniques from gurukuls are being used to improve focus and mental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concept of shared learning spaces creates collaborative educational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institutions are incorporating moral and ethical components into curricula.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784248/pexels-photo-978424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Possibilities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Evolution of Gurukul Philosophy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is enabling the spread of gurukul principles to wider audiences online.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Indian educational wisdom is gaining recognition worldwide for its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Combining traditional values with modern innovations creates balanced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gurukul approach to continuous self-improvement remains relevant throughout life.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2025-11-01T09:56:46Z</dcterms:created>
  <dcterms:modified xsi:type="dcterms:W3CDTF">2025-11-01T09:56:46Z</dcterms:modified>
</cp:coreProperties>
</file>