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slideMasters/slideMaster9.xml" ContentType="application/vnd.openxmlformats-officedocument.presentationml.slideMaster+xml"/>
  <Override PartName="/ppt/slides/slide9.xml" ContentType="application/vnd.openxmlformats-officedocument.presentationml.slide+xml"/>
  <Override PartName="/ppt/slideMasters/slideMaster10.xml" ContentType="application/vnd.openxmlformats-officedocument.presentationml.slideMaster+xml"/>
  <Override PartName="/ppt/slides/slide10.xml" ContentType="application/vnd.openxmlformats-officedocument.presentationml.slide+xml"/>
  <Override PartName="/ppt/slideMasters/slideMaster11.xml" ContentType="application/vnd.openxmlformats-officedocument.presentationml.slideMaster+xml"/>
  <Override PartName="/ppt/slides/slide11.xml" ContentType="application/vnd.openxmlformats-officedocument.presentationml.slide+xml"/>
  <Override PartName="/ppt/slideMasters/slideMaster12.xml" ContentType="application/vnd.openxmlformats-officedocument.presentationml.slideMaster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notesMasterIdLst>
    <p:notesMasterId r:id="rId14"/>
  </p:notesMasterIdLst>
  <p:sldSz cx="9144000" cy="5143500"/>
  <p:notesSz cx="5143500" cy="9144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10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0.xml"/>
		</Relationships>
</file>

<file path=ppt/notesSlides/_rels/notesSlide1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1.xml"/>
		</Relationships>
</file>

<file path=ppt/notesSlides/_rels/notesSlide1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2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_rels/notesSlide9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9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914400" y="1800225"/>
            <a:ext cx="7315200" cy="257175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Gut Guardians: Prebiotics, Probiotics, and Your Digestive Harmony
</a:t>
            </a:r>
            <a:pPr algn="ctr" indent="0" marL="0">
              <a:lnSpc>
                <a:spcPts val="1500"/>
              </a:lnSpc>
              <a:buNone/>
            </a:pPr>
            <a:r>
              <a:rPr lang="en-US" sz="11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Unlocking the Power of Gut Microbiota for Optimal Digestion and Well-being</a:t>
            </a:r>
            <a:endParaRPr lang="en-US" sz="32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8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Gut Health and Immunity: A Powerful Connection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gut microbiota trains your immune cells to distinguish between harmless and harmful microbes.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Beneficial bacteria strengthen the gut barrier, preventing harmful substances from entering your bloodstream.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They produce antimicrobial substances that kill or inhibit the growth of harmful bacteria.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 healthy gut microbiota can reduce inflammation throughout your body, which can improve immune function.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They can boost your immune response to infections and vaccines.</a:t>
            </a:r>
            <a:endParaRPr lang="en-US" sz="12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9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Future Directions: The Gut Microbiota Frontier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Tailoring dietary recommendations based on an individual's gut microbiota composition.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Developing new treatments for diseases by manipulating the gut microbiota.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Using FMT to treat severe gut infections and other conditions.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Further exploring the connection between the gut microbiota and brain function.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Promoting gut health through public health initiatives to improve overall well-being.</a:t>
            </a:r>
            <a:endParaRPr lang="en-US" sz="12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 appreciate you taking the time to learn about the fascinating world of gut health.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We're happy to answer any questions you may have about prebiotics, probiotics, and gut microbiota.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Feel free to explore further resources and consult with healthcare professionals for personalized advice.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 hope this presentation has inspired you to prioritize your gut health for a healthier and happier future.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Connect with us for more insights and updates on gut health and wellness.</a:t>
            </a:r>
            <a:endParaRPr lang="en-US" sz="1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320040" cy="51435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3" name="Text 1"/>
          <p:cNvSpPr/>
          <p:nvPr/>
        </p:nvSpPr>
        <p:spPr>
          <a:xfrm>
            <a:off x="914400" y="514350"/>
            <a:ext cx="2286000" cy="91440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Table of Contents</a:t>
            </a:r>
            <a:endParaRPr lang="en-US" sz="2800" dirty="0"/>
          </a:p>
        </p:txBody>
      </p:sp>
      <p:sp>
        <p:nvSpPr>
          <p:cNvPr id="4" name="Text 2"/>
          <p:cNvSpPr/>
          <p:nvPr/>
        </p:nvSpPr>
        <p:spPr>
          <a:xfrm>
            <a:off x="3749040" y="3657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01</a:t>
            </a:r>
            <a:endParaRPr lang="en-US" sz="1200" dirty="0"/>
          </a:p>
        </p:txBody>
      </p:sp>
      <p:sp>
        <p:nvSpPr>
          <p:cNvPr id="5" name="Text 3"/>
          <p:cNvSpPr/>
          <p:nvPr/>
        </p:nvSpPr>
        <p:spPr>
          <a:xfrm>
            <a:off x="4206240" y="3657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 World Within: Your Gut Microbiota</a:t>
            </a:r>
            <a:endParaRPr lang="en-US" sz="1200" dirty="0"/>
          </a:p>
        </p:txBody>
      </p:sp>
      <p:sp>
        <p:nvSpPr>
          <p:cNvPr id="6" name="Text 4"/>
          <p:cNvSpPr/>
          <p:nvPr/>
        </p:nvSpPr>
        <p:spPr>
          <a:xfrm>
            <a:off x="3749040" y="7315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02</a:t>
            </a:r>
            <a:endParaRPr lang="en-US" sz="1200" dirty="0"/>
          </a:p>
        </p:txBody>
      </p:sp>
      <p:sp>
        <p:nvSpPr>
          <p:cNvPr id="7" name="Text 5"/>
          <p:cNvSpPr/>
          <p:nvPr/>
        </p:nvSpPr>
        <p:spPr>
          <a:xfrm>
            <a:off x="4206240" y="7315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Prebiotics: Fueling the Good Guys</a:t>
            </a:r>
            <a:endParaRPr lang="en-US" sz="1200" dirty="0"/>
          </a:p>
        </p:txBody>
      </p:sp>
      <p:sp>
        <p:nvSpPr>
          <p:cNvPr id="8" name="Text 6"/>
          <p:cNvSpPr/>
          <p:nvPr/>
        </p:nvSpPr>
        <p:spPr>
          <a:xfrm>
            <a:off x="3749040" y="10972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03</a:t>
            </a:r>
            <a:endParaRPr lang="en-US" sz="1200" dirty="0"/>
          </a:p>
        </p:txBody>
      </p:sp>
      <p:sp>
        <p:nvSpPr>
          <p:cNvPr id="9" name="Text 7"/>
          <p:cNvSpPr/>
          <p:nvPr/>
        </p:nvSpPr>
        <p:spPr>
          <a:xfrm>
            <a:off x="4206240" y="10972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Probiotics: Adding Beneficial Bacteria</a:t>
            </a:r>
            <a:endParaRPr lang="en-US" sz="1200" dirty="0"/>
          </a:p>
        </p:txBody>
      </p:sp>
      <p:sp>
        <p:nvSpPr>
          <p:cNvPr id="10" name="Text 8"/>
          <p:cNvSpPr/>
          <p:nvPr/>
        </p:nvSpPr>
        <p:spPr>
          <a:xfrm>
            <a:off x="3749040" y="14630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04</a:t>
            </a:r>
            <a:endParaRPr lang="en-US" sz="1200" dirty="0"/>
          </a:p>
        </p:txBody>
      </p:sp>
      <p:sp>
        <p:nvSpPr>
          <p:cNvPr id="11" name="Text 9"/>
          <p:cNvSpPr/>
          <p:nvPr/>
        </p:nvSpPr>
        <p:spPr>
          <a:xfrm>
            <a:off x="4206240" y="14630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Symbiotic Power: Prebiotics &amp; Probiotics Working ...</a:t>
            </a:r>
            <a:endParaRPr lang="en-US" sz="1200" dirty="0"/>
          </a:p>
        </p:txBody>
      </p:sp>
      <p:sp>
        <p:nvSpPr>
          <p:cNvPr id="12" name="Text 10"/>
          <p:cNvSpPr/>
          <p:nvPr/>
        </p:nvSpPr>
        <p:spPr>
          <a:xfrm>
            <a:off x="3749040" y="18288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05</a:t>
            </a:r>
            <a:endParaRPr lang="en-US" sz="1200" dirty="0"/>
          </a:p>
        </p:txBody>
      </p:sp>
      <p:sp>
        <p:nvSpPr>
          <p:cNvPr id="13" name="Text 11"/>
          <p:cNvSpPr/>
          <p:nvPr/>
        </p:nvSpPr>
        <p:spPr>
          <a:xfrm>
            <a:off x="4206240" y="18288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Digestion Decoded: How Gut Microbiota Impacts You</a:t>
            </a:r>
            <a:endParaRPr lang="en-US" sz="1200" dirty="0"/>
          </a:p>
        </p:txBody>
      </p:sp>
      <p:sp>
        <p:nvSpPr>
          <p:cNvPr id="14" name="Text 12"/>
          <p:cNvSpPr/>
          <p:nvPr/>
        </p:nvSpPr>
        <p:spPr>
          <a:xfrm>
            <a:off x="3749040" y="21945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06</a:t>
            </a:r>
            <a:endParaRPr lang="en-US" sz="1200" dirty="0"/>
          </a:p>
        </p:txBody>
      </p:sp>
      <p:sp>
        <p:nvSpPr>
          <p:cNvPr id="15" name="Text 13"/>
          <p:cNvSpPr/>
          <p:nvPr/>
        </p:nvSpPr>
        <p:spPr>
          <a:xfrm>
            <a:off x="4206240" y="21945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Dietary Strategies: Nurturing Your Gut</a:t>
            </a:r>
            <a:endParaRPr lang="en-US" sz="1200" dirty="0"/>
          </a:p>
        </p:txBody>
      </p:sp>
      <p:sp>
        <p:nvSpPr>
          <p:cNvPr id="16" name="Text 14"/>
          <p:cNvSpPr/>
          <p:nvPr/>
        </p:nvSpPr>
        <p:spPr>
          <a:xfrm>
            <a:off x="3749040" y="25603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07</a:t>
            </a:r>
            <a:endParaRPr lang="en-US" sz="1200" dirty="0"/>
          </a:p>
        </p:txBody>
      </p:sp>
      <p:sp>
        <p:nvSpPr>
          <p:cNvPr id="17" name="Text 15"/>
          <p:cNvSpPr/>
          <p:nvPr/>
        </p:nvSpPr>
        <p:spPr>
          <a:xfrm>
            <a:off x="4206240" y="25603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Lifestyle Factors: Beyond Diet</a:t>
            </a:r>
            <a:endParaRPr lang="en-US" sz="1200" dirty="0"/>
          </a:p>
        </p:txBody>
      </p:sp>
      <p:sp>
        <p:nvSpPr>
          <p:cNvPr id="18" name="Text 16"/>
          <p:cNvSpPr/>
          <p:nvPr/>
        </p:nvSpPr>
        <p:spPr>
          <a:xfrm>
            <a:off x="3749040" y="29260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08</a:t>
            </a:r>
            <a:endParaRPr lang="en-US" sz="1200" dirty="0"/>
          </a:p>
        </p:txBody>
      </p:sp>
      <p:sp>
        <p:nvSpPr>
          <p:cNvPr id="19" name="Text 17"/>
          <p:cNvSpPr/>
          <p:nvPr/>
        </p:nvSpPr>
        <p:spPr>
          <a:xfrm>
            <a:off x="4206240" y="29260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Gut Health and Immunity: A Powerful Connection</a:t>
            </a:r>
            <a:endParaRPr lang="en-US" sz="1200" dirty="0"/>
          </a:p>
        </p:txBody>
      </p:sp>
      <p:sp>
        <p:nvSpPr>
          <p:cNvPr id="20" name="Text 18"/>
          <p:cNvSpPr/>
          <p:nvPr/>
        </p:nvSpPr>
        <p:spPr>
          <a:xfrm>
            <a:off x="3749040" y="32918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09</a:t>
            </a:r>
            <a:endParaRPr lang="en-US" sz="1200" dirty="0"/>
          </a:p>
        </p:txBody>
      </p:sp>
      <p:sp>
        <p:nvSpPr>
          <p:cNvPr id="21" name="Text 19"/>
          <p:cNvSpPr/>
          <p:nvPr/>
        </p:nvSpPr>
        <p:spPr>
          <a:xfrm>
            <a:off x="4206240" y="32918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Future Directions: The Gut Microbiota Frontier</a:t>
            </a:r>
            <a:endParaRPr lang="en-US" sz="1200" dirty="0"/>
          </a:p>
        </p:txBody>
      </p:sp>
      <p:sp>
        <p:nvSpPr>
          <p:cNvPr id="22" name="Text 20"/>
          <p:cNvSpPr/>
          <p:nvPr/>
        </p:nvSpPr>
        <p:spPr>
          <a:xfrm>
            <a:off x="3749040" y="36576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200" dirty="0"/>
          </a:p>
        </p:txBody>
      </p:sp>
      <p:sp>
        <p:nvSpPr>
          <p:cNvPr id="23" name="Text 21"/>
          <p:cNvSpPr/>
          <p:nvPr/>
        </p:nvSpPr>
        <p:spPr>
          <a:xfrm>
            <a:off x="4206240" y="36576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</a:t>
            </a:r>
            <a:endParaRPr lang="en-US" sz="1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 World Within: Your Gut Microbiota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Your gut hosts trillions of bacteria, fungi, viruses, and other microbes, forming a complex ecosystem vital for health.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Like a fingerprint, your gut microbiota composition is unique, influenced by genetics, diet, and lifestyle.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These microbes play a crucial role in breaking down food, absorbing nutrients, and synthesizing essential vitamins.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 healthy gut microbiota strengthens your immune system, helping to defend against harmful pathogens.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Emerging research links gut health to mood, brain function, and even chronic disease risk, highlighting its far-reaching impact.</a:t>
            </a:r>
            <a:endParaRPr lang="en-US" sz="1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2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Prebiotics: Fueling the Good Guys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Prebiotics are non-digestible fibers that selectively feed beneficial bacteria in your gut.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Found in foods like garlic, onions, bananas, and oats, prebiotics promote the growth of healthy microbes.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By nourishing beneficial bacteria, prebiotics enhance the effectiveness of probiotics and promote a balanced gut.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Prebiotics can improve digestion by increasing the production of short-chain fatty acids (SCFAs), which nourish gut cells.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Regular prebiotic intake is associated with improved gut health, enhanced immunity, and overall well-being.</a:t>
            </a:r>
            <a:endParaRPr lang="en-US" sz="1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3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Probiotics: Adding Beneficial Bacteria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Probiotics are live microorganisms that, when consumed in adequate amounts, confer a health benefit on the host.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Common probiotic strains include Lactobacillus and Bifidobacterium, each with unique benefits.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Probiotics are found in fermented foods like yogurt, kefir, and sauerkraut, as well as in supplement form.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Probiotics can help restore balance to the gut microbiota after disruptions caused by antibiotics or illness.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Different probiotic strains offer specific health benefits, such as improving digestion, boosting immunity, and reducing inflammation.</a:t>
            </a:r>
            <a:endParaRPr lang="en-US" sz="1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4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Symbiotic Power: Prebiotics &amp; Probiotics Working Together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Synbiotics combine prebiotics and probiotics to create a synergistic effect, maximizing their benefits.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Prebiotics help probiotics survive and thrive in the gut, increasing their effectiveness.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Synbiotics promote a favorable gut environment that supports the growth of beneficial bacteria and inhibits harmful ones.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Synbiotics can be formulated to target specific health conditions, such as irritable bowel syndrome (IBS) or antibiotic-associated diarrhea.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By combining the power of prebiotics and probiotics, synbiotics offer a comprehensive approach to improving gut health.</a:t>
            </a:r>
            <a:endParaRPr lang="en-US" sz="12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5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Digestion Decoded: How Gut Microbiota Impacts You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Gut microbes help break down complex carbohydrates that your body cannot digest on its own.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They enhance nutrient absorption by producing enzymes and SCFAs that promote gut health.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 balanced gut microbiota helps regulate bowel movements and prevent constipation or diarrhea.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Beneficial bacteria can reduce inflammation in the gut, which can improve digestive function.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 healthy gut microbiota can help prevent digestive disorders like IBS, inflammatory bowel disease (IBD), and leaky gut syndrome.</a:t>
            </a:r>
            <a:endParaRPr lang="en-US" sz="12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6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Dietary Strategies: Nurturing Your Gut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Include plenty of fiber-rich foods like fruits, vegetables, and whole grains to feed your beneficial bacteria.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Consume fermented foods like yogurt, kefir, sauerkraut, and kimchi to introduce probiotics into your gut.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Reduce your intake of processed foods, sugar, and unhealthy fats, which can disrupt the gut microbiota.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Drink plenty of water to support healthy digestion and gut function.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Talk to your doctor about taking prebiotic or probiotic supplements to support your gut health.</a:t>
            </a:r>
            <a:endParaRPr lang="en-US" sz="12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7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Lifestyle Factors: Beyond Diet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Chronic stress can negatively impact your gut microbiota. Practice stress-reduction techniques like yoga or meditation.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Poor sleep can disrupt your gut microbiota. Aim for 7-8 hours of quality sleep per night.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Regular exercise can promote a healthy gut microbiota and improve digestion.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Antibiotics can kill both good and bad bacteria in your gut. Use them only when necessary and as prescribed by your doctor.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Excessive alcohol consumption can disrupt your gut microbiota and damage your gut lining.</a:t>
            </a:r>
            <a:endParaRPr lang="en-US" sz="1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2025-05-02T12:44:02Z</dcterms:created>
  <dcterms:modified xsi:type="dcterms:W3CDTF">2025-05-02T12:44:02Z</dcterms:modified>
</cp:coreProperties>
</file>