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HMI Design: Your First WinCC TIA Portal Project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step-by-step guide to creating HMI projects with Siemens Comfort Panels and PC Runtime Advanced applications.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HMI Project Benefits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Streamlining operations and improving overall efficiency. A well-designed HMI optimizes workflow and reduces downtime.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real-time data visualization for informed decision-making. Access to timely information enhances situational awareness.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Driving increased productivity and reducing operational costs. An effective HMI empowers operators to perform tasks efficiently.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your first HMI project involves selecting the appropriate devices and configuring them in the software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right choice ensures effective data transmission. Setting up the communication module is essential for proper network integration.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Configuring the HMI device in the software. Choosing the appropriate panel and setting up its Ethernet address are crucial.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Selecting the appropriate application type. Understanding the differences between RT Advanced and RT Professional is essential.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proper network integration. Selecting and configuring the communication module is critical for data transmission.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your first HMI project involves selecting appropriate devices and configuring them in the software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right choice ensures effective data transmission. Setting up the communication module is essential for proper network integration.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attention. We hope this presentation has provided valuable insights into creating WinCC TIA Portal HMI projects.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the possibilities of HMI design and automation. The journey of learning is never-ending.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explore our website and documentation for additional information and support. We are here to assist you in your endeavors.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initial step includes naming your project and selecting the 'create' button to set up the HMI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Configuring the Ethernet port includes changing the IP address of the HMI device, which is crucial for network communication within the system.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Igniting Innovation: HMI Project Foundation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Comfort Panel Configuration Unveiled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the Project Landscape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Network Configuration Essentials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 Runtime Application Integration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RT Advanced vs. RT Professional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Module Setup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HMI Project Benefits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Takeaways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Igniting Innovation: HMI Project Foundation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Begin by naming your project within the WinCC TIA Portal. Selecting 'create' establishes your HMI environment, setting the stage for efficient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Choosing the right device is paramount. Start with a Siemens Comfort Panel, carefully selecting the optimal size and type for peak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Adding devices demands precision. Understanding part numbers and descriptions ensures effective HMI project management and customization.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your first HMI project involves selecting appropriate devices and configuring them in the software environment.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WinCC TIA Portal used for creating HMI (Human Machine Interface) projects for industrial automation systems. Allows design and configuration of operator interfaces.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Comfort Panel Configuration Unveiled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Rename your Siemens TP 700 Comfort panel. This step ensures clarity and organization within your growing HMI project.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the project view to kickstart screen development. This comprehensive overview allows efficient screen design and application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Configure the Ethernet address for seamless communication. Proper network integration is critical for real-time data exchange and control.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 a PC runtime application for expanded functionality. This integration optimizes your HMI for diverse operational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 configure a Siemens Comfort panel through the TIA Portal, including setting its IP address and configuring screen resolution.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the Project Landscape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Expand the project tree to reveal available editors and screens. This step allows seamless addition of new screens to your application.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Switching to project view enables a comprehensive overview of the HMI screen, allowing for efficient screen development and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Project view provides a central hub for all development activities, enhancing productivity and streamlining the design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Expanding the project tree reveals various editors and screens, facilitating the addition of new screens to the application seamlessly.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PC-based runtime application can be added into a project by selecting the appropriate HMI configuration and setting up communication modules.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Network Configuration Essentials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Change the IP address of your HMI device. Correct configuration is crucial for network communication within the broader automation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Configuring the Ethernet port includes changing the IP address of the HMI device, which is crucial for network communication within the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right choice ensures effective data transmission. Setting up the communication module is essential for proper network integration.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Configuring the Ethernet port includes changing the IP address of the HMI device, which is crucial for network communication within the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right choice ensures effective data transmission. Setting up the communication module is essential for proper network integration.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 Runtime Application Integration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 the appropriate HMI configuration for your PC-based runtime application. This step tailors the application to your specific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 up communication modules to ensure seamless data exchange. Proper setup guarantees optimal application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process ensures the application is optimized for the intended use case, enhancing overall efficiency and effectiveness.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Setting up the communication module is essential for proper network integration, with options such as profile Ethernet or standard Ethernet interfaces.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PC-based runtime application can be added into a project by selecting the appropriate HMI configuration and setting up communication modules.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RT Advanced vs. RT Professional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Choosing between HMI application types is crucial. Align your selection with the project's intended functionality and scope.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 for RT advanced for standard HMI applications. This choice is suitable for projects with typical visualization and control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 RT professional for SCADA applications. This option caters to projects with complex data management and supervisory control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Choosing between HMI application types is crucial, with options like RT advanced for HMI or RT professional for SCADA applications.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Choosing between HMI application types is crucial, with options like RT advanced for HMI or RT professional for SCADA applications.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Module Setup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Setting up the communication module is essential for proper network integration. This ensures seamless data transmission and control.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Consider profile Ethernet interfaces for specialized communication needs. This option provides advanced control and data exchange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standard Ethernet interfaces for common network connections. This option offers broad compatibility and ease of integration.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Setting up the communication module is essential for proper network integration, with options such as profile Ethernet or standard Ethernet interfaces.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right choice ensures effective data transmission. Setting up the communication module is essential for proper network integration.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2025-07-20T15:41:43Z</dcterms:created>
  <dcterms:modified xsi:type="dcterms:W3CDTF">2025-07-20T15:41:43Z</dcterms:modified>
</cp:coreProperties>
</file>