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section1_firstbckg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8720" y="2468880"/>
            <a:ext cx="6766560" cy="0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HOW TO BECOME AN AI CHAMPION IN SIX MONTHS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2286000" y="2931795"/>
            <a:ext cx="4114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0808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Step-by-Step Guide for College Students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18872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37160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55448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13232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31520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9808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188720" y="2571750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188720" y="3343275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Conclusion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Take time to reflect on your achievements and growth throughout your six-month AI journey.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the next steps in your AI career, whether it's pursuing advanced studies or entering the workforce.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Share your experiences and knowledge with others to inspire them to embark on their own AI journeys.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Remain dedicated to your AI goals and continue to strive for excellence in this dynamic field.</a:t>
            </a:r>
            <a:endParaRPr lang="en-US" sz="1200" dirty="0"/>
          </a:p>
        </p:txBody>
      </p:sp>
      <p:pic>
        <p:nvPicPr>
          <p:cNvPr id="4" name="Image 0" descr="https://images.pexels.com/photos/8386364/pexels-photo-838636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Introduction to AI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543050"/>
            <a:ext cx="41148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8328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384048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Setting Clear Goals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1543050"/>
            <a:ext cx="41148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5216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630936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Learning the Fundamentals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68880"/>
            <a:ext cx="41148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137160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Hands-On Projects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2468880"/>
            <a:ext cx="41148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38328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384048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Staying Updated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2160" y="2468880"/>
            <a:ext cx="41148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585216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630936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Networking and Collaboration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394710"/>
            <a:ext cx="41148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91440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300" dirty="0"/>
          </a:p>
        </p:txBody>
      </p:sp>
      <p:sp>
        <p:nvSpPr>
          <p:cNvPr id="23" name="Text 14"/>
          <p:cNvSpPr/>
          <p:nvPr/>
        </p:nvSpPr>
        <p:spPr>
          <a:xfrm>
            <a:off x="137160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Overcoming Challenges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280" y="3394710"/>
            <a:ext cx="41148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383280" y="344614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300" dirty="0"/>
          </a:p>
        </p:txBody>
      </p:sp>
      <p:sp>
        <p:nvSpPr>
          <p:cNvPr id="26" name="Text 16"/>
          <p:cNvSpPr/>
          <p:nvPr/>
        </p:nvSpPr>
        <p:spPr>
          <a:xfrm>
            <a:off x="3840480" y="339471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Introduction to AI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Artificial Intelligence (AI) refers to the simulation of human intelligence in machines that are programmed to think and learn like humans.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has evolved over decades, starting from basic algorithms to advanced machine learning models that can perform complex tasks.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AI is transforming industries by automating processes, enhancing decision-making, and creating new opportunities for innovation.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From virtual assistants to recommendation systems, AI is integrated into various applications that simplify our daily tasks.</a:t>
            </a:r>
            <a:endParaRPr lang="en-US" sz="1200" dirty="0"/>
          </a:p>
        </p:txBody>
      </p:sp>
      <p:pic>
        <p:nvPicPr>
          <p:cNvPr id="4" name="Image 0" descr="https://images.pexels.com/photos/3913025/pexels-photo-391302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Setting Clear Goals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Determine which areas of AI excite you the most, such as machine learning, robotics, or natural language processing.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Break down your six-month journey into smaller, manageable goals to track your progress effectively.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Develop a structured plan that outlines the resources and time you will dedicate to learning AI.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Connect with AI professionals or educators who can provide guidance and support throughout your journey.</a:t>
            </a:r>
            <a:endParaRPr lang="en-US" sz="1200" dirty="0"/>
          </a:p>
        </p:txBody>
      </p:sp>
      <p:pic>
        <p:nvPicPr>
          <p:cNvPr id="4" name="Image 0" descr="https://images.pexels.com/photos/6551070/pexels-photo-655107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Learning the Fundamentals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Learn programming languages like Python, which is widely used in AI development for its simplicity and versatility.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 essential mathematical concepts such as linear algebra, calculus, and statistics that underpin AI algorithms.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Gain proficiency in data manipulation and analysis, as data is the backbone of AI systems.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Familiarize yourself with popular AI tools and libraries like TensorFlow and PyTorch to implement AI models.</a:t>
            </a:r>
            <a:endParaRPr lang="en-US" sz="1200" dirty="0"/>
          </a:p>
        </p:txBody>
      </p:sp>
      <p:pic>
        <p:nvPicPr>
          <p:cNvPr id="4" name="Image 0" descr="https://images.pexels.com/photos/9026292/pexels-photo-902629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Hands-On Projects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Begin with simple projects to apply your learning, such as creating a basic chatbot or image classifier.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 on group projects to enhance your skills and learn from others' experiences and perspectives.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Join AI hackathons to challenge yourself, solve real-world problems, and gain practical experience.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Document your projects and achievements in a portfolio to showcase your skills to potential employers.</a:t>
            </a:r>
            <a:endParaRPr lang="en-US" sz="1200" dirty="0"/>
          </a:p>
        </p:txBody>
      </p:sp>
      <p:pic>
        <p:nvPicPr>
          <p:cNvPr id="4" name="Image 0" descr="https://images.pexels.com/photos/5473957/pexels-photo-547395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Staying Updated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Stay informed about the latest developments in AI by following reputable news sources and publications.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with online AI communities and forums to exchange knowledge and stay connected with industry trends.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Participate in AI conferences and workshops to learn from experts and network with professionals.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Embrace lifelong learning by regularly updating your skills and knowledge in the ever-evolving field of AI.</a:t>
            </a:r>
            <a:endParaRPr lang="en-US" sz="1200" dirty="0"/>
          </a:p>
        </p:txBody>
      </p:sp>
      <p:pic>
        <p:nvPicPr>
          <p:cNvPr id="4" name="Image 0" descr="https://images.pexels.com/photos/8728386/pexels-photo-872838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Networking and Collaboration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Join AI clubs or groups at your college to meet like-minded individuals and share your passion for AI.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platforms like LinkedIn to connect with AI professionals and stay informed about job opportunities.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Engage in research projects with professors or peers to deepen your understanding and contribute to the field.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Participate in networking events to expand your professional circle and explore potential collaborations.</a:t>
            </a:r>
            <a:endParaRPr lang="en-US" sz="1200" dirty="0"/>
          </a:p>
        </p:txBody>
      </p:sp>
      <p:pic>
        <p:nvPicPr>
          <p:cNvPr id="4" name="Image 0" descr="https://images.pexels.com/photos/8386437/pexels-photo-838643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Overcoming Challenges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View failures as learning opportunities and persist in your efforts to overcome obstacles in your AI journey.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Balance your AI learning with other commitments by prioritizing tasks and setting realistic deadlines.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Regularly seek feedback from mentors and peers to improve your skills and understanding of AI concepts.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Maintain your enthusiasm and passion for AI by celebrating small victories and reflecting on your progress.</a:t>
            </a:r>
            <a:endParaRPr lang="en-US" sz="1200" dirty="0"/>
          </a:p>
        </p:txBody>
      </p:sp>
      <p:pic>
        <p:nvPicPr>
          <p:cNvPr id="4" name="Image 0" descr="https://images.pexels.com/photos/3913025/pexels-photo-391302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2025-07-25T13:47:57Z</dcterms:created>
  <dcterms:modified xsi:type="dcterms:W3CDTF">2025-07-25T13:47:57Z</dcterms:modified>
</cp:coreProperties>
</file>