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Handwriting Matters: From Scribbles to Script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Power of Legible and Beautiful Handwriting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Joy of Penmanship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writing with intention and awareness to improve focus and reduce stress. Write mindfully.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beautiful stationery to make writing a more enjoyable experience. Elevate your writing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Send handwritten notes to friends and family to add a personal touch to your communication. Connect personally.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Incorporate handwriting into creative projects like scrapbooking and card-making. Let your creativity flow.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different calligraphy styles to add elegance and artistry to your handwriting. Discover artistic penmanship.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Inspiring Examples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examples of flowing and graceful cursive handwriting. Appreciate the beauty of cursive.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 examples of neat and legible print handwriting. Clarity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 examples of contemporary calligraphy styles. Explore modern artistic styles.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Display examples of effective note-taking with clear handwriting. Learn to take useful notes.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examples of artistic lettering used in designs and illustrations. Inspire creativity.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sincerely appreciate you taking the time to learn about the importance of handwriting.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inspired you to improve your own handwriting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consistent practice is the key to success in any skill, including handwriting.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online resources, books, and workshops to further enhance your handwriting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again, and we wish you all the best in your future handwriting endeavors!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Enduring Power of Handwriting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Foundations: Pre-K to Grade 2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Refining Skills: Grades 3 to 5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Common Handwriting Challenges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&amp; Techniques for Success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Digital-Handwriting Connection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Makes Perfect: Daily Exercises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Joy of Penmanship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Inspiring Examples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Enduring Power of Handwriting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Handwriting boosts memory, enhances cognitive skills, and improves overall brain function. It's a workout for your mind!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Handwriting is a unique reflection of your personality and adds a personal touch to communication. Show your style!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act of writing by hand promotes concentration and reduces distractions. Get in the zone and focus deeply.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Taking notes by hand helps you process information more effectively and retain knowledge longer. Learn actively.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Handwriting allows for creative expression through different styles and fonts. Unleash your inner artist!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Foundations: Pre-K to Grade 2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 pencil grip is crucial for comfort and control. Focus on tripod or dynamic grips for best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Introduce basic letter shapes and strokes, emphasizing correct formation from the start. Build good habits.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Activities like drawing, coloring, and puzzles strengthen the muscles needed for writing. Make it fun!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 children to space letters and words appropriately for legibility. Practice makes perfect!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multiple senses through activities like writing in sand or using textured materials. Make it interactive!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Refining Skills: Grades 3 to 5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Introduce cursive writing, focusing on letter connections and flow. Connect the dots for smoother writing.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 on increasing writing speed without sacrificing legibility. Find the balance between speed and clarity.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handwriting practice is essential for improvement. Dedicate time each day for focused practice.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students to evaluate their own handwriting and identify areas for improvement. Be your own critic.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 handwriting skills in practical tasks like writing letters, notes, and reports. Make it relevant.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Common Handwriting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correct letter formation and spacing to improve clarity. Practice problem letters individually.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lined paper as a guide to maintain consistent letter size. Train your hand for uniformity.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 proper spacing techniques and use visual aids to help students understand. Space it out properly.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proper posture, grip, and writing tools to reduce hand fatigue. Stay comfortable and relaxed.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letter reversals through targeted practice and visual cues. Focus on directionality.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&amp; Techniques for Success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pencil grips to promote correct finger placement and reduce strain. Find what works best for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different types of lined paper to guide letter size and spacing. Choose the right lines for your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comfortable and supportive workspace to minimize physical strain. Posture matters!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regularly with appropriate writing tools and resources. Consistency is key!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 feedback from teachers, peers, or online resources to identify areas for improvement. Get a fresh perspective.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Digital-Handwriting Connection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styluses and tablets to combine the benefits of handwriting with digital convenience. Best of both worlds.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Incorporate handwritten fonts in digital designs to add a personal touch. Personalize your digital creations.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unique signature that reflects your personal brand. Make your mark!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calligraphy apps to learn and practice beautiful lettering styles. Embrace digital calligraphy.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online tools and tutorials to improve your handwriting skills. Learn from the experts online.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Makes Perfect: Daily Exercises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individual letters repeatedly to improve formation and consistency. Drill down for perfection.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Write common words repeatedly to improve fluency and speed. Build muscle memory through repetition.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Copy well-written sentences to observe and emulate good handwriting techniques. Learn by example.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journaling as a daily practice to improve handwriting in a relaxed setting. Journal your way to better writing.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Write stories, poems, or scripts to practice handwriting while expressing creativity. Combine skill and art.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2025-04-23T08:03:10Z</dcterms:created>
  <dcterms:modified xsi:type="dcterms:W3CDTF">2025-04-23T08:03:10Z</dcterms:modified>
</cp:coreProperties>
</file>