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Haridwar: A Sacred Journey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Gateway to God and the Heart of Hindu Pilgrimage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Ganges River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Ganges is revered as a holy river in Hinduism, believed to cleanse sins. Flowing in.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Devotees bathe in the Ganges to purify themselves spiritually and physically. Very big river.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river is a vital source of water and sustenance for millions of people in India. Very big.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Ganges is deeply intertwined with India's cultural and religious identity. Scared river.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Har Ki Pauri is the city's ghats along the Ganges provide a serene space for rituals. Beautiful place.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Preserving Haridwar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Raising awareness about environmental issues affecting Haridwar and the Ganges. Need to protect.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Promoting responsible tourism practices to minimize the impact on the local environment. Responsible tourism.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effective waste management strategies to keep the city clean and beautiful. Clean City.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Encouraging community participation in conservation efforts and environmental protection. Community help.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Conserving the natural beauty and biodiversity of the surrounding foothills. Protect location.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joining me on this exploration of Haridwar. I hope you enjoyed learning about this sacred city.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encourage you to explore Haridwar further and experience its spiritual charm firsthand. Visit the city.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May your spiritual journey be filled with peace, reflection, and profound experiences. Happy Journey.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Namaste, and may the blessings of Haridwar be with you always. Thank you.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Hope this presentation will inspire the audience to visit the place. Thank you.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Introduction: Gateway to Divinity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Beauty of Haridwar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Haridwar's Significance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Kumbh Mela: A Grand Spectacle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Foothills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Personal Reflection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Seven Holiest Cities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Ganges River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Preserving Haridwar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Introduction: Gateway to Divinity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embarked on a journey to Haridwar, a place of immense beauty and profound spiritual significance. It's a truly captivating place.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Nestled in the foothills of Uttarakhand, Haridwar's location amplifies its serene atmosphere. It is very big and beautiful.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Haridwar holds a special place as one of the seven holiest cities for Hindus. Its rich religious history is undeniable.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Known as the 'Gateway of God,' Haridwar serves as a starting point for many spiritual journeys. The name reflects its importance.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Haridwar is renowned for hosting the Kumbh Mela every 12 years, attracting millions of devotees. It's a spectacular spiritual gathering.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Beauty of Haridwar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Haridwar's landscape is breathtaking, with the Ganges flowing amidst hills. The location is simply beautiful.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Every corner of Haridwar exudes a spiritual aura, fostering peace and reflection. The atmosphere is truly calming.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temples in Haridwar are grand and architecturally impressive, showcasing rich traditions. They are indeed very big.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ghats along the Ganges provide a serene space for rituals and contemplation. A truly beautiful experience.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evening Aarti at Har Ki Pauri is a spectacle of light and devotion. It visited and unforgettable.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Haridwar's Significance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Haridwar is a key destination for Hindu pilgrims seeking blessings and purification. One of seven holiest place.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city is a hub for spiritual learning and practice, with ashrams and religious centers. Very scared city.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Haridwar's history is deeply intertwined with Hindu mythology and legends. The gateway of god.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city preserves ancient traditions and customs, contributing to India's cultural diversity. Beautiful place.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Haridwar hosts various religious festivals throughout the year, attracting devotees from afar. Located in Uttarakhand.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Kumbh Mela: A Grand Spectacle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Kumbh Mela is held in Haridwar once every 12 years, a unique event of spiritual significance. Is famous for.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Kumbh Mela is one of the largest peaceful gatherings in the world, witnessing millions of devotees. Big event.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Devotees take a dip in the Ganges during the Mela, believed to cleanse sins. Kumbh Mela.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Mela features spiritual discourses and teachings from religious leaders. In Haridwar.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Kumbh Mela also serves as a vibrant showcase of India's cultural and spiritual heritage. Great festival.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Foothills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Haridwar is nestled at the foothills of the Shivalik Range, offering stunning views. Is located in.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region around Haridwar is abundant with lush greenery and forests, very beautiful.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foothills offer serene spots for meditation and spiritual retreats, peaceful atmosphere.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One can explore the natural beauty of the region through scenic trails and treks, beautiful trails.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Nearby wildlife sanctuaries offer opportunities to connect with nature and wildlife, located near.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Personal Reflection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Visiting Haridwar was a transformative experience, deepening my spiritual understanding. Very beautiful.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serene atmosphere of Haridwar fostered a sense of peace and introspection. Captivating place.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immersed myself in the local culture and traditions, gaining a deeper appreciation. Very big.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felt a profound connection to the divine while exploring Haridwar's sacred sites. Sacred city.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Haridwar left a lasting impression on my heart and soul, gateway of god.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Seven Holiest Cities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Haridwar is one of the 'Sapta Puri' or seven holiest places in Hinduism. One of seven.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of these cities holds unique spiritual significance and historical importance. Holiest city.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Together, they form a crucial pilgrimage circuit for devout Hindus seeking salvation. Pilgrimage place.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cities are associated with various ancient legends and mythological events. Rich history.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They represent the rich cultural and spiritual heritage of India. Heritage place.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2025-07-12T09:24:04Z</dcterms:created>
  <dcterms:modified xsi:type="dcterms:W3CDTF">2025-07-12T09:24:04Z</dcterms:modified>
</cp:coreProperties>
</file>