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pexpert.com/wp-content/uploads/2019/09/518266_BalanceCollegeWork_1_082719.jpg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kidstable.com/wp-content/uploads/2019/02/1-4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81m4INVje0L._UF1000,1000_QL80_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-SOuIAt+L._AC_UF1000,1000_QL80_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xgatto.com/wp-content/uploads/The-Seesaw-Syndrome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workshr.com/wp-content/uploads/2022/02/Work-Life-Integration-is-the-New-Work-Life-Balance-412x1030.pn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akeuplearning.com/wp-content/uploads/2018/02/Dynamic-Learning-Infographic-v6-621x1024.png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41EwM06omuL._AC_UF1000,1000_QL80_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correctioncoaching.com/wp-content/uploads/2023/11/Benefits-Of-Work-Life-Balance-Infographic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risoninstitute.org/images/Mindfulness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3d/03/be/3d03be8229e6dacedb5395ca2cff1c48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prepexpert.com/wp-content/uploads/2019/09/518266_BalanceCollegeWork_1_0827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Harmony at Work and Play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Balancing Your Career and Personal Life for College Students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yourkidstable.com/wp-content/uploads/2019/02/1-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Practical Strategies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Integrating Personal and Professional Activities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Promote open communication with family members and colleagues about your work-life harmony approach. This helps manage expectations and allows for better mutual understanding.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Find ways to blend personal and professional activities. This could be as simple as answering personal emails during lunch breaks or conducting meetings.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Recognise that personal well-being is crucial for professional success. Incorporate regular self-care activities into your routine daily for peace of mind.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Establish healthy routines, such as regular physical activity, mindful eating, and adequate sleep. These routines can help reduce stress.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81m4INVje0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Time &amp; Compassion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Audits, Delegation, and Self-Kindness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Remind yourself that you don't have to do everything. Outsourcing tasks at work or hiring help for household chores can create more time for important tasks.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Tracking how time is spent over a week can identify patterns and drains on time. Track how you work and how you relax to help strike balance.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Practice self-compassion, and don't be too hard on yourself when work overruns your personal life or vice versa. After all, the goal is harmony.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Practice self-compassion, and don't be too hard on yourself when work overruns your personal life or vice versa. The goal is harmony.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-SOuIAt+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Embrace the Dance of Work-Life Harmony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 your high-stress act into a fulfilling path where personal joy and professional success coexist harmoniously. Strive for perfection.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It's about finding what suits you best on the spectrum between balance and harmony. It's not about achieving perfection but embracing a satisfying approach.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journey towards work-life harmony may be challenging, but the rewards promise a richer, deeply satisfying life in both personal and professional realms.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time and attention! May you find the perfect harmony in your work and personal life.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Illusion of Balance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Harmony: A New Perspective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BLEND Framework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Practical Implications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Merits of Both Approaches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Mindfulness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Flexibility &amp; Growth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Practical Strategies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Time &amp; Compassion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rexgatto.com/wp-content/uploads/The-Seesaw-Syndrom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Illusion of Balance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the 50/50 Split Doesn't Always Work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Work-life balance implies a clear division between work and personal life, aiming for an equal split of time and energy. However, this can be stressful.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Imagine balancing high above, with work on one foot and personal life on the other. A slight distraction risks losing balance and falling into chaos.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ambitious individuals, the quest for perfect equilibrium can lead to stress, guilt, and a sense of constant failure when work encroaches on personal time.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Clear segregation between professional and personal lives can stifle creativity and personal growth, which often thrive in the overlap.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cultureworkshr.com/wp-content/uploads/2022/02/Work-Life-Integration-is-the-New-Work-Life-Balance-412x10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Harmony: A New Perspective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Integrating Work and Life Seamlessly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Work-life harmony recognizes that our lives are a complex dance, where work and personal life intertwine and influence one another. Embrace their interconnectedness.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shift offers a fresh lens through which we view our responsibilities. This harmony-based approach involves integrating work and personal life seamlessly.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Consider incorporating moments of mindfulness throughout your workday and between meetings to maintain focus and calm, creating a blend.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Skills used in professional life, like time management or problem-solving, can help manage personal commitments, from family events to home projects.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hakeuplearning.com/wp-content/uploads/2018/02/Dynamic-Learning-Infographic-v6-621x102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BLEND Framework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Differences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Work-life balance establishes clear boundaries, while work-life harmony encourages integration, recognizing the interconnectedness.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Balance can feel limiting, while harmony supports flexibility, acknowledging the intertwining nature of work and personal commitments.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Balance suggests equal attention, while harmony is more fluid, adapting to individual circumstances and priorities as needed.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Work-life balance denotes a rigid approach, while harmony advocates for adaptation to personal and professional needs.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41EwM06omu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Practical Implications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Harmony and Balance Look in Real Life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Harmony uses an adaptable system, prioritizing tasks based on urgency and alignment with individual energy cycles, not strict time blocks.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Someone pursuing work-life harmony is likely to handle life stages more gracefully as they have adapted to integrating work and life.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Harmony embraces the convenience of technology, using it to seamlessly integrate work and personal life, like personal calls during work hours.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Harmony sees no issue with blending work and leisure, provided it contributes to overall satisfaction and fulfillment. It's about what works best.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coursecorrectioncoaching.com/wp-content/uploads/2023/11/Benefits-Of-Work-Life-Balance-Infographic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Merits of Both Approaches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When to Use Balance and Harmony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Work-life balance provides clear boundaries, preventing work-related stress from infringing on recovery. It's a solid starting point for rehabilitation.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those whose careers are integral to their identities, work-life harmony can lead to higher job satisfaction, productivity, and overall well-being.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What's important is finding what works best for you. Consider your preferences to understand whether you lean towards balance, harmony, or a mix of both.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accepting the intersection of work and personal life, work-life harmony can lead to higher job satisfaction, productivity, and overall well-being.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garrisoninstitute.org/images/Mindfulnes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Mindfulness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Increasing Self-Awareness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Start by building a robust mindfulness practice to increase your self-awareness. Understand your stress triggers and emotional responses.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You can better manage your work-life harmony by understanding your stress triggers and emotional responses. Enhancing your ability to notice rising stress.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sense of awareness is a cornerstone in making work-life harmony a reality. Consider your triggers to minimize work-related stress.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practice could involve mindfulness meditation, which enhances your ability to notice rising stress and respond appropriately.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pinimg.com/736x/3d/03/be/3d03be8229e6dacedb5395ca2cff1c4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Flexibility &amp; Growth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Essential Strategies for Harmony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Let go of rigid routines and expectations. Challenge your beliefs about work and life in general. Embrace a fluid approach that accommodates fluctuating demands.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Embrace a fluid approach that accommodates fluctuating demands of work and personal life. It helps one adopt a growth mindset.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Cultivate a mindset that welcomes challenges and views failure as a growth opportunity. This mindset can help maintain harmony during demanding periods.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helps you stay calm even when one area of your life demands more attention than the other, leading to an overall healthy work perspective.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2025-04-16T10:57:30Z</dcterms:created>
  <dcterms:modified xsi:type="dcterms:W3CDTF">2025-04-16T10:57:30Z</dcterms:modified>
</cp:coreProperties>
</file>