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Harnessing Digital Technology for Business Success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Operations in the Digital Age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Digital Culture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a culture that embraces technology is crucial for a company's success in the digital era.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Employees must be trained and encouraged to use digital tools effectively for maximum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Leadership should foster innovation and open-mindedness towards technology adoption.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digital-first culture promotes agility and adaptability in responding to market changes.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Investing in employee development ensures a knowledgeable team ready to tackle digital challenges.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Digital Challenges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While the benefits of digital technology are vast, challenges also exist in its implementation.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Businesses may encounter hurdles such as resistance to change, skill gaps, and initial investment costs.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overcome these challenges, companies must have clear strategies and a willingness to adapt.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these obstacles successfully can lead to transformative growth and innovation.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Being proactive will enable businesses to leverage technology for long-term success.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Trends in Digital Technology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digital technology promises further advancements that will reshape the business landscape.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Emerging trends like AI, machine learning, and blockchain are set to revolutionize industries.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Companies must stay ahead of these trends to ensure they remain competitive and relevant.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future technology can guide businesses in making informed strategic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Being a front-runner in adopting these innovations will secure a sustainable advantage.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us in exploring the transformative power of digital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we continue to navigate this digital era, remember the importance of adaptation and innovation.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we can harness these changes to drive business success and enhance customer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inspires you to embrace digital technology in your own organizations.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shape the future by leveraging the incredible potential of technology!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Digital Core of Operations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Ahead with Technology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Digital Strategies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Importance of Adapting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Customer Engagement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Data Analytics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Automation for Efficiency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Digital Culture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Digital Challenges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Trends in Digital Technology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Digital Core of Operations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today's world, digital technology is not just an option; it's essential. Companies like Amazon and Netflix illustrate this reliance by using technology for every operation.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order processing to content delivery, businesses depend on technology to streamline processes and enhance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tools enable organizations to operate around the clock, providing uninterrupted services and continuous customer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digital backbone gives companies a competitive advantage, allowing them to quickly adapt to market demands.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success of these digital-first businesses highlights the importance of technology in modern operations.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Ahead with Technology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Online retailers and service providers thrive on innovation. Regular updates to websites and applications are crucial for retaining customers and attracting new ones.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enhancing online services, businesses can significantly improve customer experiences and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Companies must embrace continuous improvement to stay ahead of the competition in an ever-evolving digital landscape.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need for agility in digital strategies emphasizes the importance of technology in customer-centric business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Ultimately, those who adapt quickly to technological changes can secure market leadership.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Digital Strategies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traditional businesses are now transitioning to digital platforms, recognizing the importance of online presence and digital tools.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Brick-and-mortar stores are launching online platforms for greater reach and convenience for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digital technology such as CRM systems requires planning and training for effective adoption.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solid digital strategy can take time, but the long-term benefits often surpass initial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Investing in technology is vital for businesses aiming to enhance operational efficiency and customer satisfaction.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Importance of Adapting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Adaptation to digital technology is not just beneficial; it's essential for survival in today's interconnected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Smartphones and the internet have transformed how we communicate, shop, and gather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Companies that resist change risk losing customers to those who are innovating and enhancing their online offerings.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technology not only boosts performance but also enriches customer interactions 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B2B and B2C sectors alike must leverage technology for effective engagement and service delivery.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Customer Engagement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technology empowers customers to research products thoroughly before making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Online forums, review sites, and comparison tools are invaluable resources that influence buying choices.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Review platforms like Yelp and Amazon give voice to customers, shaping the reputations of businesses.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Direct feedback from consumers helps businesses understand market needs and improve offerings.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customer insights from digital platforms can drive innovation and refinement in products and services.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Data Analytics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analytics plays a pivotal role in personalizing customer experiences and refining marketing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analyzing consumer behavior, businesses can tailor their offerings to meet specific customer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data-driven approach not only enhances engagement but also drives sales growth 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use of analytics can differentiate a brand in a crowded marketplace.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Investing in analytics technology is key to understanding and anticipating customer demands.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Automation for Efficiency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Automation is transforming the landscape of customer service and operational efficiency across industries.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automated chat support to streamlined logistics, technology is enhancing service delivery.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Businesses can now provide faster responses, improving customer satisfaction and retention.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Automation not only saves time but also reduces operational costs, promoting profitability.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Adopting automation technologies is becoming a necessity, not just a trend.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2024-11-13T17:53:01Z</dcterms:created>
  <dcterms:modified xsi:type="dcterms:W3CDTF">2024-11-13T17:53:01Z</dcterms:modified>
</cp:coreProperties>
</file>