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the Sun: A Solar Energy Revolution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Our Future Through Renewable Solar Energy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storage solutions and smart grids mitigate the intermittency of solar energy, ensuring reliable power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incentives and financing options can help reduce the initial costs of solar installations.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Rooftop solar and innovative mounting systems can maximize solar energy generation in limited spaces.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permitting processes and regulations can accelerate solar energy deployment.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campaigns and community engagement can dispel misconceptions about solar energy and promote adoption.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Bright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Perovskite solar cells promise higher efficiency and lower manufacturing costs, revolutionizing solar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Floating solar farms utilize water surfaces, maximizing energy generation and reducing land use conflicts.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solar panels into building materials enhances aesthetics and energy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thermal technologies provide heat for industrial processes and power generation, expanding solar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optimizes solar plant performance, predicting energy generation and enhancing grid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enlightened you about the potential of solar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promote solar energy adoption and build a sustainable future for generations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 or to discuss potential collaborations, please feel free to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 we can change the world, one solar panel at a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keep the energy flowing and make the world a brighter place!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Solar Energy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Energy Insecurity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Solar Solution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Solar Energy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Energy: An Integrated Role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Benefits of Solar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Bright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Solar Energy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energy insecurity through diverse and sustainable renewable sources is crucial for global stability and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is an accessible resource. Tapping into its potential can significantly reduce reliance on finite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solar energy into existing infrastructure is key to a successful transition to sustainable energy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is at the forefront of environmental sustainability, offering a clean alternative to conventional power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solar energy is not just a choice; it's a responsibility towards a healthier planet and a more secure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Energy Insecurity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Over-reliance on fossil fuels leads to price volatility and geopolitical instability, threatening energy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Burning fossil fuels contributes to climate change and pollution, highlighting the need for cleaner energy alternatives.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 and often fragile supply chains can disrupt energy access, especially in times of crisis or political tension.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insecurity can hinder economic development, affecting industries and households through higher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Unequal access to reliable energy exacerbates social and economic inequalities across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Solar Solution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 provides a virtually inexhaustible source of energy, far exceeding our current and future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cost of solar technology has plummeted, making it increasingly competitive with traditional energy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allows for decentralized power generation, enhancing grid resilience and reducing transmission losses.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significantly reduces carbon emissions and air pollution, contributing to a healthier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solar industry is a major job creator, offering opportunities in manufacturing, installation, and maintenance.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Solar Energy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policies that incentivize solar energy adoption are essential for driving market growth and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research and development will lead to more efficient and cost-effective solar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grid infrastructure is necessary to integrate solar energy effectively and reliably.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the public about the benefits of solar energy is crucial for fostering widespread acceptance and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knowledge and resources across borders can accelerate the global transition to solar energy.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Energy: An Integrated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storage solutions like batteries are key to overcoming the intermittent nature of solar power, ensuring continuous supply.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grids optimize energy distribution and enhance grid stability, maximizing the benefits of solar integration.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solar energy with other renewable sources like wind and hydro power creates more reliable energy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Demand response programs encourage consumers to adjust their energy consumption, aligning demand with solar energy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solar energy into various sectors such as transportation and heating amplifies its impact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Benefits of Solar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can significantly lower electricity bills for households and businesses, boosting disposable income.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solar industry creates numerous jobs in manufacturing, installation, maintenance, and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projects attract significant investment, stimulating economic growth and development in local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reduces dependence on foreign energy sources, enhancing national security and economic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Installing solar panels can increase property values, providing homeowners with a financial incentive.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produces minimal greenhouse gas emissions, mitigating climate change and its adverse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reduces air pollution, improving public health and reducing healthcare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requires minimal water for operation, conserving this precious resource compared to fossil fuel plants.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installations can coexist with other land uses, such as agriculture, optimizing land utilization.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energy helps protect biodiversity by reducing habitat destruction associated with fossil fuel extraction.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2025-05-03T07:07:34Z</dcterms:created>
  <dcterms:modified xsi:type="dcterms:W3CDTF">2025-05-03T07:07:34Z</dcterms:modified>
</cp:coreProperties>
</file>