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Harnessing the Sun: A Solar Energy Revolution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Securing Our Future Through Renewable Solar Energy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Challenges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Energy storage solutions and smart grids mitigate the intermittency of solar energy, ensuring reliable power supply.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Government incentives and financing options can help reduce the initial costs of solar installations.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Rooftop solar and innovative mounting systems can maximize solar energy generation in limited spaces.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Streamlining permitting processes and regulations can accelerate solar energy deployment.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Educational campaigns and community engagement can dispel misconceptions about solar energy and promote adoption.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is Bright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Perovskite solar cells promise higher efficiency and lower manufacturing costs, revolutionizing solar technology.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Floating solar farms utilize water surfaces, maximizing energy generation and reducing land use conflicts.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Integrating solar panels into building materials enhances aesthetics and energy efficiency.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thermal technologies provide heat for industrial processes and power generation, expanding solar applications.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Artificial intelligence optimizes solar plant performance, predicting energy generation and enhancing grid stability.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time and attention. We hope this presentation has enlightened you about the potential of solar energy.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work together to promote solar energy adoption and build a sustainable future for generations to come.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For more information or to discuss potential collaborations, please feel free to contact us.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Together we can change the world, one solar panel at a time.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Let's keep the energy flowing and make the world a brighter place!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Dawn of Solar Energy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Energy Insecurity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Solar Solution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Prioritizing Solar Energy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Energy: An Integrated Role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Economic Benefits of Solar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Environmental Impact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Overcoming Challenges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Future is Bright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Dawn of Solar Energy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Addressing energy insecurity through diverse and sustainable renewable sources is crucial for global stability and economic growth.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energy is an accessible resource. Tapping into its potential can significantly reduce reliance on finite resources.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Integrating solar energy into existing infrastructure is key to a successful transition to sustainable energy systems.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energy is at the forefront of environmental sustainability, offering a clean alternative to conventional power generation.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Embracing solar energy is not just a choice; it's a responsibility towards a healthier planet and a more secure future for all.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Energy Insecurity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Over-reliance on fossil fuels leads to price volatility and geopolitical instability, threatening energy security.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Burning fossil fuels contributes to climate change and pollution, highlighting the need for cleaner energy alternatives.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Complex and often fragile supply chains can disrupt energy access, especially in times of crisis or political tension.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Energy insecurity can hinder economic development, affecting industries and households through higher costs.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Unequal access to reliable energy exacerbates social and economic inequalities across the world.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Solar Solution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sun provides a virtually inexhaustible source of energy, far exceeding our current and future needs.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cost of solar technology has plummeted, making it increasingly competitive with traditional energy sources.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energy allows for decentralized power generation, enhancing grid resilience and reducing transmission losses.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energy significantly reduces carbon emissions and air pollution, contributing to a healthier environment.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solar industry is a major job creator, offering opportunities in manufacturing, installation, and maintenance.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Prioritizing Solar Energy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Government policies that incentivize solar energy adoption are essential for driving market growth and investment.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Continued research and development will lead to more efficient and cost-effective solar technologies.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Investing in grid infrastructure is necessary to integrate solar energy effectively and reliably.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Educating the public about the benefits of solar energy is crucial for fostering widespread acceptance and adoption.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Sharing knowledge and resources across borders can accelerate the global transition to solar energy.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Energy: An Integrated Role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Energy storage solutions like batteries are key to overcoming the intermittent nature of solar power, ensuring continuous supply.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Smart grids optimize energy distribution and enhance grid stability, maximizing the benefits of solar integration.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Combining solar energy with other renewable sources like wind and hydro power creates more reliable energy systems.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Demand response programs encourage consumers to adjust their energy consumption, aligning demand with solar energy availability.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Integrating solar energy into various sectors such as transportation and heating amplifies its impact and efficiency.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Economic Benefits of Solar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energy can significantly lower electricity bills for households and businesses, boosting disposable income.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solar industry creates numerous jobs in manufacturing, installation, maintenance, and research.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projects attract significant investment, stimulating economic growth and development in local communities.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energy reduces dependence on foreign energy sources, enhancing national security and economic stability.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Installing solar panels can increase property values, providing homeowners with a financial incentive.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Environmental Impact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energy produces minimal greenhouse gas emissions, mitigating climate change and its adverse effects.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energy reduces air pollution, improving public health and reducing healthcare costs.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energy requires minimal water for operation, conserving this precious resource compared to fossil fuel plants.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installations can coexist with other land uses, such as agriculture, optimizing land utilization.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Solar energy helps protect biodiversity by reducing habitat destruction associated with fossil fuel extraction.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2025-05-03T07:07:34Z</dcterms:created>
  <dcterms:modified xsi:type="dcterms:W3CDTF">2025-05-03T07:07:34Z</dcterms:modified>
</cp:coreProperties>
</file>