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Health-e Law: AI Crossroads at UCSD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Governance, Innovation, and Impact Analysis: Charting the Future (2025)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2025 and Beyond: A Call to Action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Developing comprehensive strategic plans to guide AI initiatives at UCSD over the next five years.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Allocating resources effectively to support AI research, development, and education.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Implementing policies to ensure responsible AI development and deployment across all university operations.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Engaging with stakeholders to gather input and address concerns related to AI.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Establishing metrics to measure the success of AI initiatives and track progress towards goals.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Navigating AI: A Continuous Journey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Recognizing the need for continuous adaptation and learning in the ever-evolving field of AI.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Maintaining ethical vigilance to address emerging challenges and ensure responsible AI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Fostering a strong community of AI researchers, practitioners, and policymakers.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transparency and openness in AI development and decision-making processes.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Prioritizing sustainable innovation that benefits society and the environment.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extend our sincere gratitude to all participants, speakers, and organizers of Health-e Law Episode 17.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special thank you to UCSD for fostering an environment of innovation and responsible AI development.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continue the conversation and explore the future of AI together.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time and dedication in helping to navigate AI's path forward. Your insight is invaluable.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Let us continue working towards a future where AI benefits all of humanity.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AI Horizon: A New Era Dawns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Governance Structures: Building a Foundation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Innovation Unleashed: AI in Action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Impact Analysis: Understanding the Ripple Effects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Implications: Navigating the Uncharted Territory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Health-e Law Episode 17: Key Takeaways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UCSD's Role: Leading the Way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2025 and Beyond: A Call to Action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Navigating AI: A Continuous Journey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AI Horizon: A New Era Dawns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Health-e Law Episode 17 frames AI within UCSD, emphasizing the blend of innovation and responsible governance.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Discussions commence on the necessity of a solid legal and ethical base for AI implementation in academic spheres.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delve into UCSD's ongoing AI projects, highlighting the diverse applications and potential transformations.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Looking ahead to 2025, anticipating the advancements and challenges AI will present to UCSD.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Stressing the critical role of impact analysis in pre-emptively addressing AI's wide-ranging consequences.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Governance Structures: Building a Foundation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Examining the structural components needed for effective AI governance within a university setting.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Spotlighting the importance of embedding ethical AI practices into all governance policies.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Ensuring all AI initiatives comply with relevant legal and regulatory requirements.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Developing accountability measures to track and address potential biases or negative outcomes.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transparency in AI decision-making processes to foster trust and understanding.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Innovation Unleashed: AI in Action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Highlighting innovative AI applications within UCSD's research initiatives across diverse fields.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Exploring how AI is reshaping teaching methodologies and enhancing student learning experiences.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Analyzing AI's role in optimizing administrative processes and resource allocation within the university.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Showcasing AI-driven advancements in medical research and patient care at UCSD's healthcare facilities.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Examining AI's potential to facilitate community outreach and address societal challenges.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Impact Analysis: Understanding the Ripple Effects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Assessing AI's effects on social equity, access, and inclusivity within the UCSD community.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Analyzing AI's influence on job markets, workforce development, and economic growth in the region.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Addressing the ethical challenges posed by AI, including bias, privacy, and autonomy.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Investigating AI's potential to contribute to or detract from environmental sustainability efforts.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Projecting the long-term societal and environmental effects of widespread AI adoption.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Future Implications: Navigating the Uncharted Territory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Forecasting the potential disruptions AI may bring to various sectors and industries.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Emphasizing the importance of adapting education and training programs to meet the demands of an AI-driven workforce.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Formulating policy recommendations to guide responsible AI development and deployment at UCSD.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international collaboration on AI governance and ethical standards.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Establishing mechanisms for continuous monitoring and evaluation of AI's impact on society.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Health-e Law Episode 17: Key Takeaways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Reinforcing the need for robust governance structures to guide AI development and deployment.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Balancing the pursuit of innovation with a commitment to ethical and responsible AI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Highlighting the importance of thorough impact analysis to mitigate potential negative consequences.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Emphasizing the need for collaboration among stakeholders to address the challenges and opportunities of AI.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Promoting a culture of continuous learning and adaptation to stay ahead of the curve in the rapidly evolving field of AI.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UCSD's Role: Leading the Way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Elevating UCSD's position as a thought leader in AI ethics, governance, and innovation.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Attracting and developing top talent in AI research, development, and policy.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Partnering with local communities to address societal challenges using AI-driven solutions.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Extending UCSD's influence on AI policy and innovation globally.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Integrating sustainability principles into all AI initiatives to minimize environmental impact.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2025-04-22T14:48:07Z</dcterms:created>
  <dcterms:modified xsi:type="dcterms:W3CDTF">2025-04-22T14:48:07Z</dcterms:modified>
</cp:coreProperties>
</file>