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048831/pexels-photo-3304883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Healthy Eating Habits for Teenagers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Fueling Your Body for Success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Healthy Eating Matters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Nutrients for Teens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Balanced Plate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Snacking Strategies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Hydrated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049100/pexels-photo-3304910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Healthy Eating Matters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a Healthy Lifestyle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nutrition supports optimal physical and mental development during the crucial teenage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Healthy foods provide sustained energy for school, activities, and daily life, preventing energy crashes.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balanced diet improves focus, concentration, and memory, leading to better academic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healthy eating habits now reduces the risk of chronic diseases like obesity, diabetes, and heart disease later in life.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048158/pexels-photo-3304815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Nutrients for Teens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Building Blocks for a Strong Body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Crucial for strong bones and teeth. Found in dairy products, leafy green vegetables, and fortified foods.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Important for carrying oxygen in the blood. Found in lean meats, beans, and fortified cereals.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for building and repairing tissues. Found in meat, poultry, fish, eggs, beans, and nuts.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Promotes digestive health and helps you feel full. Found in fruits, vegetables, and whole grains.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048831/pexels-photo-3304883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Balanced Plate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Nutritious Meals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Fill half your plate with a variety of colorful fruits and vegetables for vitamins, minerals, and fiber.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whole grains like brown rice, whole wheat bread, and oats for sustained energy and fiber.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 lean protein sources like chicken, fish, beans, or tofu for muscle building and repair.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Incorporate healthy fats from sources like avocados, nuts, seeds, and olive oil for brain health and energy.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049202/pexels-photo-3304920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Snacking Strategies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Fueling Up Between Meals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Pack healthy snacks to avoid unhealthy impulse choices when hunger strikes.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 for snacks like fruits, vegetables with hummus, yogurt, nuts, or whole-grain crackers.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mindful of portion sizes to avoid overeating, even with healthy snacks.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water, unsweetened tea, or sparkling water instead of sugary sodas and juices.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040774/pexels-photo-330407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Hydrated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Importance of Drinking Enough Water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Water is essential for many bodily functions, including digestion, circulation, and temperature regulation.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Aim to drink at least 8 glasses of water per day, and more if you're active.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a reusable water bottle with you and refill it throughout the day to stay hydrated.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Pay attention to your thirst cues and drink water when you feel thirsty.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2025-07-17T18:12:17Z</dcterms:created>
  <dcterms:modified xsi:type="dcterms:W3CDTF">2025-07-17T18:12:17Z</dcterms:modified>
</cp:coreProperties>
</file>