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Hello, Connection, Confidence!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Mastering the Art of Introduction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Power of Hello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Crafting Your Greeting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Conversation Starters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Respectful Interaction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Power of Hello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Confidence is key. Stand tall, make eye contact, and smile genuinely. Projecting self-assurance makes you instantly more approachable and attractive to girls.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Before speaking, briefly observe her surroundings or current activity. This allows you to find a natural conversation starter instead of a generic greeting.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an opportune moment. Avoid interrupting her if she's deeply engaged in something or seems preoccupied. Respect her space and availability.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Assess the environment and her body language. If she seems open and receptive, proceed. If not, it's best to respect her boundaries and try another time.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yourself. Don't try to be someone you're not. Authenticity is endearing and makes you more relatable. Focus on genuine connection, not just an impression.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Crafting Your Greeting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straightforward "Hello" is classic and effective. Deliver it with warmth and sincerity. A genuine smile elevates its impact significantly when meeting girls.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Relate your greeting to the situation. If you're in a library, mention something about the books. This demonstrates awareness and thoughtfulness to girls.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Acknowledge something specific about her – her style, her enthusiasm, etc. Make sure it’s appropriate and sincere, showing genuine interest to girls.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Start with a friendly opener like, "Hi, how's your day going?" It's casual, inviting, and opens the door for her to share with you and girls.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If appropriate, offer help. "Hi, can I help you reach something?" is a kind gesture that can initiate a conversation with girls in a meaningful way.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Conversation Starters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Move beyond small talk. Ask open-ended questions that encourage her to share her thoughts and feelings. Show genuine curiosity to girls and women.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Reciprocity is essential. Share relevant information about yourself to create a connection. Demonstrate openness and trustworthiness with girls.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Look for shared interests or experiences. Finding commonalities creates a sense of connection and rapport. Focus on building shared topics for girls.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Pay close attention to what she says. Show you're engaged by nodding, making eye contact, and responding thoughtfully to create interest with girls.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Maintain a positive and playful tone. Avoid heavy or controversial topics early on. Create a fun and comfortable atmosphere for girls with light discussion.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Respectful Interaction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Pay attention to her body language. If she seems uncomfortable or uninterested, politely disengage. Respect signals of disinterest from girls.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Respect her personal space. Avoid standing too close or touching her without permission. Maintain appropriate boundaries with girls you are meeting.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Don't make assumptions about her interests or background. Let her define herself and her experiences. Avoid stereotypes when speaking to girls.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Know when to gracefully end the conversation. Leave her wanting more, rather than overstaying your welcome. Learn how to end conversations with girls.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End on a positive note. Thank her for her time and express your enjoyment of the conversation. Leave a good lasting impression for the girls.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your time and attention! I hope this presentation has provided you with valuable insights. I appreciate your participation.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Special thanks to everyone who contributed to the preparation of this presentation. Your help was invaluable and greatly appreciated.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 more information or additional resources on this topic, please feel free to reach out. We are here to support your learning journey.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welcome any questions or feedback you may have regarding the content of this presentation. Your input is important to us.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Let's continue the conversation and exploration of the topics discussed today! I am here to help guide the new and interesting world we built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2025-09-21T03:03:30Z</dcterms:created>
  <dcterms:modified xsi:type="dcterms:W3CDTF">2025-09-21T03:03:30Z</dcterms:modified>
</cp:coreProperties>
</file>